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142" r:id="rId1"/>
    <p:sldMasterId id="2147484619" r:id="rId2"/>
    <p:sldMasterId id="2147484705" r:id="rId3"/>
  </p:sldMasterIdLst>
  <p:notesMasterIdLst>
    <p:notesMasterId r:id="rId22"/>
  </p:notesMasterIdLst>
  <p:handoutMasterIdLst>
    <p:handoutMasterId r:id="rId23"/>
  </p:handoutMasterIdLst>
  <p:sldIdLst>
    <p:sldId id="256" r:id="rId4"/>
    <p:sldId id="487" r:id="rId5"/>
    <p:sldId id="495" r:id="rId6"/>
    <p:sldId id="486" r:id="rId7"/>
    <p:sldId id="472" r:id="rId8"/>
    <p:sldId id="485" r:id="rId9"/>
    <p:sldId id="473" r:id="rId10"/>
    <p:sldId id="482" r:id="rId11"/>
    <p:sldId id="475" r:id="rId12"/>
    <p:sldId id="481" r:id="rId13"/>
    <p:sldId id="492" r:id="rId14"/>
    <p:sldId id="489" r:id="rId15"/>
    <p:sldId id="491" r:id="rId16"/>
    <p:sldId id="488" r:id="rId17"/>
    <p:sldId id="478" r:id="rId18"/>
    <p:sldId id="470" r:id="rId19"/>
    <p:sldId id="493" r:id="rId20"/>
    <p:sldId id="494" r:id="rId21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anose="02040502050505030304" pitchFamily="18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anose="02040502050505030304" pitchFamily="18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anose="02040502050505030304" pitchFamily="18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anose="02040502050505030304" pitchFamily="18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anose="0204050205050503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latino Linotype" panose="0204050205050503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latino Linotype" panose="0204050205050503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latino Linotype" panose="0204050205050503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latino Linotype" panose="0204050205050503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2E4"/>
    <a:srgbClr val="AAF2AC"/>
    <a:srgbClr val="A4EA5D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580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106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7776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DB89315-10E8-F049-A89E-70C8BA1D3B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Palatino Linotype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82D5CB8-9895-5844-AF85-307B52E2D50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0DCF64F-3487-024A-9C61-470D00EAC49A}" type="datetime1">
              <a:rPr lang="fr-FR" altLang="fr-FR"/>
              <a:pPr>
                <a:defRPr/>
              </a:pPr>
              <a:t>01/06/2021</a:t>
            </a:fld>
            <a:endParaRPr lang="fr-FR" alt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0937C4F-BC79-B648-9E26-E898B603C1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Palatino Linotype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A5A3492-9243-9C4A-8104-C6CA4ADAAE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0B54F54-BDF5-924D-B8D8-876D4D43C6E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D8A9763-E1DB-7245-AF62-44FE42E5B4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Palatino Linotype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6790084-9727-9549-81DC-0DB9AF07833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0F6D99C-FF02-E14D-B0B2-28F87B94DEAA}" type="datetime1">
              <a:rPr lang="fr-FR" altLang="fr-FR"/>
              <a:pPr>
                <a:defRPr/>
              </a:pPr>
              <a:t>01/06/2021</a:t>
            </a:fld>
            <a:endParaRPr lang="fr-FR" alt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4C678C3C-FAAB-0E4E-9CE9-FAE8A7C7908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91F82852-F651-894F-831E-8E10159B3D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/>
              <a:t>Cliquez pour modifier les styles du texte du masque</a:t>
            </a:r>
          </a:p>
          <a:p>
            <a:pPr lvl="1"/>
            <a:r>
              <a:rPr lang="fr-FR" altLang="fr-FR" noProof="0"/>
              <a:t>Deuxième niveau</a:t>
            </a:r>
          </a:p>
          <a:p>
            <a:pPr lvl="2"/>
            <a:r>
              <a:rPr lang="fr-FR" altLang="fr-FR" noProof="0"/>
              <a:t>Troisième niveau</a:t>
            </a:r>
          </a:p>
          <a:p>
            <a:pPr lvl="3"/>
            <a:r>
              <a:rPr lang="fr-FR" altLang="fr-FR" noProof="0"/>
              <a:t>Quatrième niveau</a:t>
            </a:r>
          </a:p>
          <a:p>
            <a:pPr lvl="4"/>
            <a:r>
              <a:rPr lang="fr-FR" alt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719FB48-9F2D-3042-8EC0-16C2B36D879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Palatino Linotype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258164D-2E27-6847-88EA-C7DDF75327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10DE41B-A95D-9741-A19A-37CCA9B37DB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ce réservé de l'image des diapositives 1">
            <a:extLst>
              <a:ext uri="{FF2B5EF4-FFF2-40B4-BE49-F238E27FC236}">
                <a16:creationId xmlns:a16="http://schemas.microsoft.com/office/drawing/2014/main" id="{7CC20C06-B1C7-0445-BDA6-92056842B3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Espace réservé des commentaires 2">
            <a:extLst>
              <a:ext uri="{FF2B5EF4-FFF2-40B4-BE49-F238E27FC236}">
                <a16:creationId xmlns:a16="http://schemas.microsoft.com/office/drawing/2014/main" id="{B52D3279-0F5E-BE4C-956B-04EC66C2029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21507" name="Espace réservé du numéro de diapositive 3">
            <a:extLst>
              <a:ext uri="{FF2B5EF4-FFF2-40B4-BE49-F238E27FC236}">
                <a16:creationId xmlns:a16="http://schemas.microsoft.com/office/drawing/2014/main" id="{504E93BD-2038-1B4C-A5CF-D6C710A3BD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fld id="{73EEA266-DE7B-FD42-B226-BB6A417C47EC}" type="slidenum">
              <a:rPr lang="fr-FR" altLang="fr-FR" smtClean="0"/>
              <a:pPr/>
              <a:t>1</a:t>
            </a:fld>
            <a:endParaRPr lang="fr-FR" altLang="fr-FR"/>
          </a:p>
        </p:txBody>
      </p:sp>
      <p:sp>
        <p:nvSpPr>
          <p:cNvPr id="21508" name="Espace réservé du pied de page 1">
            <a:extLst>
              <a:ext uri="{FF2B5EF4-FFF2-40B4-BE49-F238E27FC236}">
                <a16:creationId xmlns:a16="http://schemas.microsoft.com/office/drawing/2014/main" id="{79EA6EC1-41A3-8C4E-91B4-1F14B5C9EC1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endParaRPr lang="fr-FR" alt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ce réservé de l'image des diapositives 1">
            <a:extLst>
              <a:ext uri="{FF2B5EF4-FFF2-40B4-BE49-F238E27FC236}">
                <a16:creationId xmlns:a16="http://schemas.microsoft.com/office/drawing/2014/main" id="{44794931-0062-1C4F-AF12-09E010472A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Espace réservé des commentaires 2">
            <a:extLst>
              <a:ext uri="{FF2B5EF4-FFF2-40B4-BE49-F238E27FC236}">
                <a16:creationId xmlns:a16="http://schemas.microsoft.com/office/drawing/2014/main" id="{35173D0D-B558-2F43-90B0-6E2AE72165C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  <p:sp>
        <p:nvSpPr>
          <p:cNvPr id="23555" name="Espace réservé du numéro de diapositive 3">
            <a:extLst>
              <a:ext uri="{FF2B5EF4-FFF2-40B4-BE49-F238E27FC236}">
                <a16:creationId xmlns:a16="http://schemas.microsoft.com/office/drawing/2014/main" id="{3A34C5CC-5827-5548-B46E-20B3F8124B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fld id="{844E77E1-B322-A94E-A755-DB98B89260EF}" type="slidenum">
              <a:rPr lang="fr-FR" altLang="fr-FR" smtClean="0"/>
              <a:pPr/>
              <a:t>10</a:t>
            </a:fld>
            <a:endParaRPr lang="fr-FR" altLang="fr-FR"/>
          </a:p>
        </p:txBody>
      </p:sp>
      <p:sp>
        <p:nvSpPr>
          <p:cNvPr id="23556" name="Espace réservé du pied de page 1">
            <a:extLst>
              <a:ext uri="{FF2B5EF4-FFF2-40B4-BE49-F238E27FC236}">
                <a16:creationId xmlns:a16="http://schemas.microsoft.com/office/drawing/2014/main" id="{3C758E8B-5DFC-4744-83ED-4A00270B245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322052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ce réservé de l'image des diapositives 1">
            <a:extLst>
              <a:ext uri="{FF2B5EF4-FFF2-40B4-BE49-F238E27FC236}">
                <a16:creationId xmlns:a16="http://schemas.microsoft.com/office/drawing/2014/main" id="{44794931-0062-1C4F-AF12-09E010472A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Espace réservé des commentaires 2">
            <a:extLst>
              <a:ext uri="{FF2B5EF4-FFF2-40B4-BE49-F238E27FC236}">
                <a16:creationId xmlns:a16="http://schemas.microsoft.com/office/drawing/2014/main" id="{35173D0D-B558-2F43-90B0-6E2AE72165C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  <p:sp>
        <p:nvSpPr>
          <p:cNvPr id="23555" name="Espace réservé du numéro de diapositive 3">
            <a:extLst>
              <a:ext uri="{FF2B5EF4-FFF2-40B4-BE49-F238E27FC236}">
                <a16:creationId xmlns:a16="http://schemas.microsoft.com/office/drawing/2014/main" id="{3A34C5CC-5827-5548-B46E-20B3F8124B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fld id="{844E77E1-B322-A94E-A755-DB98B89260EF}" type="slidenum">
              <a:rPr lang="fr-FR" altLang="fr-FR" smtClean="0"/>
              <a:pPr/>
              <a:t>11</a:t>
            </a:fld>
            <a:endParaRPr lang="fr-FR" altLang="fr-FR"/>
          </a:p>
        </p:txBody>
      </p:sp>
      <p:sp>
        <p:nvSpPr>
          <p:cNvPr id="23556" name="Espace réservé du pied de page 1">
            <a:extLst>
              <a:ext uri="{FF2B5EF4-FFF2-40B4-BE49-F238E27FC236}">
                <a16:creationId xmlns:a16="http://schemas.microsoft.com/office/drawing/2014/main" id="{3C758E8B-5DFC-4744-83ED-4A00270B245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281188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ce réservé de l'image des diapositives 1">
            <a:extLst>
              <a:ext uri="{FF2B5EF4-FFF2-40B4-BE49-F238E27FC236}">
                <a16:creationId xmlns:a16="http://schemas.microsoft.com/office/drawing/2014/main" id="{44794931-0062-1C4F-AF12-09E010472A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Espace réservé des commentaires 2">
            <a:extLst>
              <a:ext uri="{FF2B5EF4-FFF2-40B4-BE49-F238E27FC236}">
                <a16:creationId xmlns:a16="http://schemas.microsoft.com/office/drawing/2014/main" id="{35173D0D-B558-2F43-90B0-6E2AE72165C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  <p:sp>
        <p:nvSpPr>
          <p:cNvPr id="23555" name="Espace réservé du numéro de diapositive 3">
            <a:extLst>
              <a:ext uri="{FF2B5EF4-FFF2-40B4-BE49-F238E27FC236}">
                <a16:creationId xmlns:a16="http://schemas.microsoft.com/office/drawing/2014/main" id="{3A34C5CC-5827-5548-B46E-20B3F8124B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fld id="{844E77E1-B322-A94E-A755-DB98B89260EF}" type="slidenum">
              <a:rPr lang="fr-FR" altLang="fr-FR" smtClean="0"/>
              <a:pPr/>
              <a:t>12</a:t>
            </a:fld>
            <a:endParaRPr lang="fr-FR" altLang="fr-FR"/>
          </a:p>
        </p:txBody>
      </p:sp>
      <p:sp>
        <p:nvSpPr>
          <p:cNvPr id="23556" name="Espace réservé du pied de page 1">
            <a:extLst>
              <a:ext uri="{FF2B5EF4-FFF2-40B4-BE49-F238E27FC236}">
                <a16:creationId xmlns:a16="http://schemas.microsoft.com/office/drawing/2014/main" id="{3C758E8B-5DFC-4744-83ED-4A00270B245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434824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ce réservé de l'image des diapositives 1">
            <a:extLst>
              <a:ext uri="{FF2B5EF4-FFF2-40B4-BE49-F238E27FC236}">
                <a16:creationId xmlns:a16="http://schemas.microsoft.com/office/drawing/2014/main" id="{44794931-0062-1C4F-AF12-09E010472A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Espace réservé des commentaires 2">
            <a:extLst>
              <a:ext uri="{FF2B5EF4-FFF2-40B4-BE49-F238E27FC236}">
                <a16:creationId xmlns:a16="http://schemas.microsoft.com/office/drawing/2014/main" id="{35173D0D-B558-2F43-90B0-6E2AE72165C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  <p:sp>
        <p:nvSpPr>
          <p:cNvPr id="23555" name="Espace réservé du numéro de diapositive 3">
            <a:extLst>
              <a:ext uri="{FF2B5EF4-FFF2-40B4-BE49-F238E27FC236}">
                <a16:creationId xmlns:a16="http://schemas.microsoft.com/office/drawing/2014/main" id="{3A34C5CC-5827-5548-B46E-20B3F8124B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fld id="{844E77E1-B322-A94E-A755-DB98B89260EF}" type="slidenum">
              <a:rPr lang="fr-FR" altLang="fr-FR" smtClean="0"/>
              <a:pPr/>
              <a:t>13</a:t>
            </a:fld>
            <a:endParaRPr lang="fr-FR" altLang="fr-FR"/>
          </a:p>
        </p:txBody>
      </p:sp>
      <p:sp>
        <p:nvSpPr>
          <p:cNvPr id="23556" name="Espace réservé du pied de page 1">
            <a:extLst>
              <a:ext uri="{FF2B5EF4-FFF2-40B4-BE49-F238E27FC236}">
                <a16:creationId xmlns:a16="http://schemas.microsoft.com/office/drawing/2014/main" id="{3C758E8B-5DFC-4744-83ED-4A00270B245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215704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ce réservé de l'image des diapositives 1">
            <a:extLst>
              <a:ext uri="{FF2B5EF4-FFF2-40B4-BE49-F238E27FC236}">
                <a16:creationId xmlns:a16="http://schemas.microsoft.com/office/drawing/2014/main" id="{44794931-0062-1C4F-AF12-09E010472A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Espace réservé des commentaires 2">
            <a:extLst>
              <a:ext uri="{FF2B5EF4-FFF2-40B4-BE49-F238E27FC236}">
                <a16:creationId xmlns:a16="http://schemas.microsoft.com/office/drawing/2014/main" id="{35173D0D-B558-2F43-90B0-6E2AE72165C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  <p:sp>
        <p:nvSpPr>
          <p:cNvPr id="23555" name="Espace réservé du numéro de diapositive 3">
            <a:extLst>
              <a:ext uri="{FF2B5EF4-FFF2-40B4-BE49-F238E27FC236}">
                <a16:creationId xmlns:a16="http://schemas.microsoft.com/office/drawing/2014/main" id="{3A34C5CC-5827-5548-B46E-20B3F8124B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fld id="{844E77E1-B322-A94E-A755-DB98B89260EF}" type="slidenum">
              <a:rPr lang="fr-FR" altLang="fr-FR" smtClean="0"/>
              <a:pPr/>
              <a:t>14</a:t>
            </a:fld>
            <a:endParaRPr lang="fr-FR" altLang="fr-FR"/>
          </a:p>
        </p:txBody>
      </p:sp>
      <p:sp>
        <p:nvSpPr>
          <p:cNvPr id="23556" name="Espace réservé du pied de page 1">
            <a:extLst>
              <a:ext uri="{FF2B5EF4-FFF2-40B4-BE49-F238E27FC236}">
                <a16:creationId xmlns:a16="http://schemas.microsoft.com/office/drawing/2014/main" id="{3C758E8B-5DFC-4744-83ED-4A00270B245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918776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ce réservé de l'image des diapositives 1">
            <a:extLst>
              <a:ext uri="{FF2B5EF4-FFF2-40B4-BE49-F238E27FC236}">
                <a16:creationId xmlns:a16="http://schemas.microsoft.com/office/drawing/2014/main" id="{44794931-0062-1C4F-AF12-09E010472A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Espace réservé des commentaires 2">
            <a:extLst>
              <a:ext uri="{FF2B5EF4-FFF2-40B4-BE49-F238E27FC236}">
                <a16:creationId xmlns:a16="http://schemas.microsoft.com/office/drawing/2014/main" id="{35173D0D-B558-2F43-90B0-6E2AE72165C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  <p:sp>
        <p:nvSpPr>
          <p:cNvPr id="23555" name="Espace réservé du numéro de diapositive 3">
            <a:extLst>
              <a:ext uri="{FF2B5EF4-FFF2-40B4-BE49-F238E27FC236}">
                <a16:creationId xmlns:a16="http://schemas.microsoft.com/office/drawing/2014/main" id="{3A34C5CC-5827-5548-B46E-20B3F8124B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fld id="{844E77E1-B322-A94E-A755-DB98B89260EF}" type="slidenum">
              <a:rPr lang="fr-FR" altLang="fr-FR" smtClean="0"/>
              <a:pPr/>
              <a:t>15</a:t>
            </a:fld>
            <a:endParaRPr lang="fr-FR" altLang="fr-FR"/>
          </a:p>
        </p:txBody>
      </p:sp>
      <p:sp>
        <p:nvSpPr>
          <p:cNvPr id="23556" name="Espace réservé du pied de page 1">
            <a:extLst>
              <a:ext uri="{FF2B5EF4-FFF2-40B4-BE49-F238E27FC236}">
                <a16:creationId xmlns:a16="http://schemas.microsoft.com/office/drawing/2014/main" id="{3C758E8B-5DFC-4744-83ED-4A00270B245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634611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ce réservé de l'image des diapositives 1">
            <a:extLst>
              <a:ext uri="{FF2B5EF4-FFF2-40B4-BE49-F238E27FC236}">
                <a16:creationId xmlns:a16="http://schemas.microsoft.com/office/drawing/2014/main" id="{44794931-0062-1C4F-AF12-09E010472A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Espace réservé des commentaires 2">
            <a:extLst>
              <a:ext uri="{FF2B5EF4-FFF2-40B4-BE49-F238E27FC236}">
                <a16:creationId xmlns:a16="http://schemas.microsoft.com/office/drawing/2014/main" id="{35173D0D-B558-2F43-90B0-6E2AE72165C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  <p:sp>
        <p:nvSpPr>
          <p:cNvPr id="23555" name="Espace réservé du numéro de diapositive 3">
            <a:extLst>
              <a:ext uri="{FF2B5EF4-FFF2-40B4-BE49-F238E27FC236}">
                <a16:creationId xmlns:a16="http://schemas.microsoft.com/office/drawing/2014/main" id="{3A34C5CC-5827-5548-B46E-20B3F8124B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fld id="{844E77E1-B322-A94E-A755-DB98B89260EF}" type="slidenum">
              <a:rPr lang="fr-FR" altLang="fr-FR" smtClean="0"/>
              <a:pPr/>
              <a:t>16</a:t>
            </a:fld>
            <a:endParaRPr lang="fr-FR" altLang="fr-FR"/>
          </a:p>
        </p:txBody>
      </p:sp>
      <p:sp>
        <p:nvSpPr>
          <p:cNvPr id="23556" name="Espace réservé du pied de page 1">
            <a:extLst>
              <a:ext uri="{FF2B5EF4-FFF2-40B4-BE49-F238E27FC236}">
                <a16:creationId xmlns:a16="http://schemas.microsoft.com/office/drawing/2014/main" id="{3C758E8B-5DFC-4744-83ED-4A00270B245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869388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ce réservé de l'image des diapositives 1">
            <a:extLst>
              <a:ext uri="{FF2B5EF4-FFF2-40B4-BE49-F238E27FC236}">
                <a16:creationId xmlns:a16="http://schemas.microsoft.com/office/drawing/2014/main" id="{44794931-0062-1C4F-AF12-09E010472A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Espace réservé des commentaires 2">
            <a:extLst>
              <a:ext uri="{FF2B5EF4-FFF2-40B4-BE49-F238E27FC236}">
                <a16:creationId xmlns:a16="http://schemas.microsoft.com/office/drawing/2014/main" id="{35173D0D-B558-2F43-90B0-6E2AE72165C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  <p:sp>
        <p:nvSpPr>
          <p:cNvPr id="23555" name="Espace réservé du numéro de diapositive 3">
            <a:extLst>
              <a:ext uri="{FF2B5EF4-FFF2-40B4-BE49-F238E27FC236}">
                <a16:creationId xmlns:a16="http://schemas.microsoft.com/office/drawing/2014/main" id="{3A34C5CC-5827-5548-B46E-20B3F8124B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fld id="{844E77E1-B322-A94E-A755-DB98B89260EF}" type="slidenum">
              <a:rPr lang="fr-FR" altLang="fr-FR" smtClean="0"/>
              <a:pPr/>
              <a:t>17</a:t>
            </a:fld>
            <a:endParaRPr lang="fr-FR" altLang="fr-FR"/>
          </a:p>
        </p:txBody>
      </p:sp>
      <p:sp>
        <p:nvSpPr>
          <p:cNvPr id="23556" name="Espace réservé du pied de page 1">
            <a:extLst>
              <a:ext uri="{FF2B5EF4-FFF2-40B4-BE49-F238E27FC236}">
                <a16:creationId xmlns:a16="http://schemas.microsoft.com/office/drawing/2014/main" id="{3C758E8B-5DFC-4744-83ED-4A00270B245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532026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ce réservé de l'image des diapositives 1">
            <a:extLst>
              <a:ext uri="{FF2B5EF4-FFF2-40B4-BE49-F238E27FC236}">
                <a16:creationId xmlns:a16="http://schemas.microsoft.com/office/drawing/2014/main" id="{44794931-0062-1C4F-AF12-09E010472A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Espace réservé des commentaires 2">
            <a:extLst>
              <a:ext uri="{FF2B5EF4-FFF2-40B4-BE49-F238E27FC236}">
                <a16:creationId xmlns:a16="http://schemas.microsoft.com/office/drawing/2014/main" id="{35173D0D-B558-2F43-90B0-6E2AE72165C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  <p:sp>
        <p:nvSpPr>
          <p:cNvPr id="23555" name="Espace réservé du numéro de diapositive 3">
            <a:extLst>
              <a:ext uri="{FF2B5EF4-FFF2-40B4-BE49-F238E27FC236}">
                <a16:creationId xmlns:a16="http://schemas.microsoft.com/office/drawing/2014/main" id="{3A34C5CC-5827-5548-B46E-20B3F8124B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fld id="{844E77E1-B322-A94E-A755-DB98B89260EF}" type="slidenum">
              <a:rPr lang="fr-FR" altLang="fr-FR" smtClean="0"/>
              <a:pPr/>
              <a:t>18</a:t>
            </a:fld>
            <a:endParaRPr lang="fr-FR" altLang="fr-FR"/>
          </a:p>
        </p:txBody>
      </p:sp>
      <p:sp>
        <p:nvSpPr>
          <p:cNvPr id="23556" name="Espace réservé du pied de page 1">
            <a:extLst>
              <a:ext uri="{FF2B5EF4-FFF2-40B4-BE49-F238E27FC236}">
                <a16:creationId xmlns:a16="http://schemas.microsoft.com/office/drawing/2014/main" id="{3C758E8B-5DFC-4744-83ED-4A00270B245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97339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ce réservé de l'image des diapositives 1">
            <a:extLst>
              <a:ext uri="{FF2B5EF4-FFF2-40B4-BE49-F238E27FC236}">
                <a16:creationId xmlns:a16="http://schemas.microsoft.com/office/drawing/2014/main" id="{44794931-0062-1C4F-AF12-09E010472A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Espace réservé des commentaires 2">
            <a:extLst>
              <a:ext uri="{FF2B5EF4-FFF2-40B4-BE49-F238E27FC236}">
                <a16:creationId xmlns:a16="http://schemas.microsoft.com/office/drawing/2014/main" id="{35173D0D-B558-2F43-90B0-6E2AE72165C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  <p:sp>
        <p:nvSpPr>
          <p:cNvPr id="23555" name="Espace réservé du numéro de diapositive 3">
            <a:extLst>
              <a:ext uri="{FF2B5EF4-FFF2-40B4-BE49-F238E27FC236}">
                <a16:creationId xmlns:a16="http://schemas.microsoft.com/office/drawing/2014/main" id="{3A34C5CC-5827-5548-B46E-20B3F8124B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fld id="{844E77E1-B322-A94E-A755-DB98B89260EF}" type="slidenum">
              <a:rPr lang="fr-FR" altLang="fr-FR" smtClean="0"/>
              <a:pPr/>
              <a:t>2</a:t>
            </a:fld>
            <a:endParaRPr lang="fr-FR" altLang="fr-FR"/>
          </a:p>
        </p:txBody>
      </p:sp>
      <p:sp>
        <p:nvSpPr>
          <p:cNvPr id="23556" name="Espace réservé du pied de page 1">
            <a:extLst>
              <a:ext uri="{FF2B5EF4-FFF2-40B4-BE49-F238E27FC236}">
                <a16:creationId xmlns:a16="http://schemas.microsoft.com/office/drawing/2014/main" id="{3C758E8B-5DFC-4744-83ED-4A00270B245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9361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ce réservé de l'image des diapositives 1">
            <a:extLst>
              <a:ext uri="{FF2B5EF4-FFF2-40B4-BE49-F238E27FC236}">
                <a16:creationId xmlns:a16="http://schemas.microsoft.com/office/drawing/2014/main" id="{44794931-0062-1C4F-AF12-09E010472A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Espace réservé des commentaires 2">
            <a:extLst>
              <a:ext uri="{FF2B5EF4-FFF2-40B4-BE49-F238E27FC236}">
                <a16:creationId xmlns:a16="http://schemas.microsoft.com/office/drawing/2014/main" id="{35173D0D-B558-2F43-90B0-6E2AE72165C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  <p:sp>
        <p:nvSpPr>
          <p:cNvPr id="23555" name="Espace réservé du numéro de diapositive 3">
            <a:extLst>
              <a:ext uri="{FF2B5EF4-FFF2-40B4-BE49-F238E27FC236}">
                <a16:creationId xmlns:a16="http://schemas.microsoft.com/office/drawing/2014/main" id="{3A34C5CC-5827-5548-B46E-20B3F8124B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fld id="{844E77E1-B322-A94E-A755-DB98B89260EF}" type="slidenum">
              <a:rPr lang="fr-FR" altLang="fr-FR" smtClean="0"/>
              <a:pPr/>
              <a:t>3</a:t>
            </a:fld>
            <a:endParaRPr lang="fr-FR" altLang="fr-FR"/>
          </a:p>
        </p:txBody>
      </p:sp>
      <p:sp>
        <p:nvSpPr>
          <p:cNvPr id="23556" name="Espace réservé du pied de page 1">
            <a:extLst>
              <a:ext uri="{FF2B5EF4-FFF2-40B4-BE49-F238E27FC236}">
                <a16:creationId xmlns:a16="http://schemas.microsoft.com/office/drawing/2014/main" id="{3C758E8B-5DFC-4744-83ED-4A00270B245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54125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ce réservé de l'image des diapositives 1">
            <a:extLst>
              <a:ext uri="{FF2B5EF4-FFF2-40B4-BE49-F238E27FC236}">
                <a16:creationId xmlns:a16="http://schemas.microsoft.com/office/drawing/2014/main" id="{44794931-0062-1C4F-AF12-09E010472A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Espace réservé des commentaires 2">
            <a:extLst>
              <a:ext uri="{FF2B5EF4-FFF2-40B4-BE49-F238E27FC236}">
                <a16:creationId xmlns:a16="http://schemas.microsoft.com/office/drawing/2014/main" id="{35173D0D-B558-2F43-90B0-6E2AE72165C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  <p:sp>
        <p:nvSpPr>
          <p:cNvPr id="23555" name="Espace réservé du numéro de diapositive 3">
            <a:extLst>
              <a:ext uri="{FF2B5EF4-FFF2-40B4-BE49-F238E27FC236}">
                <a16:creationId xmlns:a16="http://schemas.microsoft.com/office/drawing/2014/main" id="{3A34C5CC-5827-5548-B46E-20B3F8124B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fld id="{844E77E1-B322-A94E-A755-DB98B89260EF}" type="slidenum">
              <a:rPr lang="fr-FR" altLang="fr-FR" smtClean="0"/>
              <a:pPr/>
              <a:t>4</a:t>
            </a:fld>
            <a:endParaRPr lang="fr-FR" altLang="fr-FR"/>
          </a:p>
        </p:txBody>
      </p:sp>
      <p:sp>
        <p:nvSpPr>
          <p:cNvPr id="23556" name="Espace réservé du pied de page 1">
            <a:extLst>
              <a:ext uri="{FF2B5EF4-FFF2-40B4-BE49-F238E27FC236}">
                <a16:creationId xmlns:a16="http://schemas.microsoft.com/office/drawing/2014/main" id="{3C758E8B-5DFC-4744-83ED-4A00270B245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88295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ce réservé de l'image des diapositives 1">
            <a:extLst>
              <a:ext uri="{FF2B5EF4-FFF2-40B4-BE49-F238E27FC236}">
                <a16:creationId xmlns:a16="http://schemas.microsoft.com/office/drawing/2014/main" id="{44794931-0062-1C4F-AF12-09E010472A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Espace réservé des commentaires 2">
            <a:extLst>
              <a:ext uri="{FF2B5EF4-FFF2-40B4-BE49-F238E27FC236}">
                <a16:creationId xmlns:a16="http://schemas.microsoft.com/office/drawing/2014/main" id="{35173D0D-B558-2F43-90B0-6E2AE72165C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  <p:sp>
        <p:nvSpPr>
          <p:cNvPr id="23555" name="Espace réservé du numéro de diapositive 3">
            <a:extLst>
              <a:ext uri="{FF2B5EF4-FFF2-40B4-BE49-F238E27FC236}">
                <a16:creationId xmlns:a16="http://schemas.microsoft.com/office/drawing/2014/main" id="{3A34C5CC-5827-5548-B46E-20B3F8124B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fld id="{844E77E1-B322-A94E-A755-DB98B89260EF}" type="slidenum">
              <a:rPr lang="fr-FR" altLang="fr-FR" smtClean="0"/>
              <a:pPr/>
              <a:t>5</a:t>
            </a:fld>
            <a:endParaRPr lang="fr-FR" altLang="fr-FR"/>
          </a:p>
        </p:txBody>
      </p:sp>
      <p:sp>
        <p:nvSpPr>
          <p:cNvPr id="23556" name="Espace réservé du pied de page 1">
            <a:extLst>
              <a:ext uri="{FF2B5EF4-FFF2-40B4-BE49-F238E27FC236}">
                <a16:creationId xmlns:a16="http://schemas.microsoft.com/office/drawing/2014/main" id="{3C758E8B-5DFC-4744-83ED-4A00270B245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6342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ce réservé de l'image des diapositives 1">
            <a:extLst>
              <a:ext uri="{FF2B5EF4-FFF2-40B4-BE49-F238E27FC236}">
                <a16:creationId xmlns:a16="http://schemas.microsoft.com/office/drawing/2014/main" id="{44794931-0062-1C4F-AF12-09E010472A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Espace réservé des commentaires 2">
            <a:extLst>
              <a:ext uri="{FF2B5EF4-FFF2-40B4-BE49-F238E27FC236}">
                <a16:creationId xmlns:a16="http://schemas.microsoft.com/office/drawing/2014/main" id="{35173D0D-B558-2F43-90B0-6E2AE72165C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  <p:sp>
        <p:nvSpPr>
          <p:cNvPr id="23555" name="Espace réservé du numéro de diapositive 3">
            <a:extLst>
              <a:ext uri="{FF2B5EF4-FFF2-40B4-BE49-F238E27FC236}">
                <a16:creationId xmlns:a16="http://schemas.microsoft.com/office/drawing/2014/main" id="{3A34C5CC-5827-5548-B46E-20B3F8124B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fld id="{844E77E1-B322-A94E-A755-DB98B89260EF}" type="slidenum">
              <a:rPr lang="fr-FR" altLang="fr-FR" smtClean="0"/>
              <a:pPr/>
              <a:t>6</a:t>
            </a:fld>
            <a:endParaRPr lang="fr-FR" altLang="fr-FR"/>
          </a:p>
        </p:txBody>
      </p:sp>
      <p:sp>
        <p:nvSpPr>
          <p:cNvPr id="23556" name="Espace réservé du pied de page 1">
            <a:extLst>
              <a:ext uri="{FF2B5EF4-FFF2-40B4-BE49-F238E27FC236}">
                <a16:creationId xmlns:a16="http://schemas.microsoft.com/office/drawing/2014/main" id="{3C758E8B-5DFC-4744-83ED-4A00270B245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37195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ce réservé de l'image des diapositives 1">
            <a:extLst>
              <a:ext uri="{FF2B5EF4-FFF2-40B4-BE49-F238E27FC236}">
                <a16:creationId xmlns:a16="http://schemas.microsoft.com/office/drawing/2014/main" id="{44794931-0062-1C4F-AF12-09E010472A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Espace réservé des commentaires 2">
            <a:extLst>
              <a:ext uri="{FF2B5EF4-FFF2-40B4-BE49-F238E27FC236}">
                <a16:creationId xmlns:a16="http://schemas.microsoft.com/office/drawing/2014/main" id="{35173D0D-B558-2F43-90B0-6E2AE72165C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  <p:sp>
        <p:nvSpPr>
          <p:cNvPr id="23555" name="Espace réservé du numéro de diapositive 3">
            <a:extLst>
              <a:ext uri="{FF2B5EF4-FFF2-40B4-BE49-F238E27FC236}">
                <a16:creationId xmlns:a16="http://schemas.microsoft.com/office/drawing/2014/main" id="{3A34C5CC-5827-5548-B46E-20B3F8124B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fld id="{844E77E1-B322-A94E-A755-DB98B89260EF}" type="slidenum">
              <a:rPr lang="fr-FR" altLang="fr-FR" smtClean="0"/>
              <a:pPr/>
              <a:t>7</a:t>
            </a:fld>
            <a:endParaRPr lang="fr-FR" altLang="fr-FR"/>
          </a:p>
        </p:txBody>
      </p:sp>
      <p:sp>
        <p:nvSpPr>
          <p:cNvPr id="23556" name="Espace réservé du pied de page 1">
            <a:extLst>
              <a:ext uri="{FF2B5EF4-FFF2-40B4-BE49-F238E27FC236}">
                <a16:creationId xmlns:a16="http://schemas.microsoft.com/office/drawing/2014/main" id="{3C758E8B-5DFC-4744-83ED-4A00270B245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69124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ce réservé de l'image des diapositives 1">
            <a:extLst>
              <a:ext uri="{FF2B5EF4-FFF2-40B4-BE49-F238E27FC236}">
                <a16:creationId xmlns:a16="http://schemas.microsoft.com/office/drawing/2014/main" id="{44794931-0062-1C4F-AF12-09E010472A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Espace réservé des commentaires 2">
            <a:extLst>
              <a:ext uri="{FF2B5EF4-FFF2-40B4-BE49-F238E27FC236}">
                <a16:creationId xmlns:a16="http://schemas.microsoft.com/office/drawing/2014/main" id="{35173D0D-B558-2F43-90B0-6E2AE72165C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  <p:sp>
        <p:nvSpPr>
          <p:cNvPr id="23555" name="Espace réservé du numéro de diapositive 3">
            <a:extLst>
              <a:ext uri="{FF2B5EF4-FFF2-40B4-BE49-F238E27FC236}">
                <a16:creationId xmlns:a16="http://schemas.microsoft.com/office/drawing/2014/main" id="{3A34C5CC-5827-5548-B46E-20B3F8124B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fld id="{844E77E1-B322-A94E-A755-DB98B89260EF}" type="slidenum">
              <a:rPr lang="fr-FR" altLang="fr-FR" smtClean="0"/>
              <a:pPr/>
              <a:t>8</a:t>
            </a:fld>
            <a:endParaRPr lang="fr-FR" altLang="fr-FR"/>
          </a:p>
        </p:txBody>
      </p:sp>
      <p:sp>
        <p:nvSpPr>
          <p:cNvPr id="23556" name="Espace réservé du pied de page 1">
            <a:extLst>
              <a:ext uri="{FF2B5EF4-FFF2-40B4-BE49-F238E27FC236}">
                <a16:creationId xmlns:a16="http://schemas.microsoft.com/office/drawing/2014/main" id="{3C758E8B-5DFC-4744-83ED-4A00270B245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42646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ce réservé de l'image des diapositives 1">
            <a:extLst>
              <a:ext uri="{FF2B5EF4-FFF2-40B4-BE49-F238E27FC236}">
                <a16:creationId xmlns:a16="http://schemas.microsoft.com/office/drawing/2014/main" id="{44794931-0062-1C4F-AF12-09E010472A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Espace réservé des commentaires 2">
            <a:extLst>
              <a:ext uri="{FF2B5EF4-FFF2-40B4-BE49-F238E27FC236}">
                <a16:creationId xmlns:a16="http://schemas.microsoft.com/office/drawing/2014/main" id="{35173D0D-B558-2F43-90B0-6E2AE72165C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  <p:sp>
        <p:nvSpPr>
          <p:cNvPr id="23555" name="Espace réservé du numéro de diapositive 3">
            <a:extLst>
              <a:ext uri="{FF2B5EF4-FFF2-40B4-BE49-F238E27FC236}">
                <a16:creationId xmlns:a16="http://schemas.microsoft.com/office/drawing/2014/main" id="{3A34C5CC-5827-5548-B46E-20B3F8124B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fld id="{844E77E1-B322-A94E-A755-DB98B89260EF}" type="slidenum">
              <a:rPr lang="fr-FR" altLang="fr-FR" smtClean="0"/>
              <a:pPr/>
              <a:t>9</a:t>
            </a:fld>
            <a:endParaRPr lang="fr-FR" altLang="fr-FR"/>
          </a:p>
        </p:txBody>
      </p:sp>
      <p:sp>
        <p:nvSpPr>
          <p:cNvPr id="23556" name="Espace réservé du pied de page 1">
            <a:extLst>
              <a:ext uri="{FF2B5EF4-FFF2-40B4-BE49-F238E27FC236}">
                <a16:creationId xmlns:a16="http://schemas.microsoft.com/office/drawing/2014/main" id="{3C758E8B-5DFC-4744-83ED-4A00270B245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90914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D4E0CC37-14AB-A341-B303-7ABBE2E88A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fr-FR" altLang="fr-FR"/>
              <a:t>Comité d’administration 22 juin 2020</a:t>
            </a:r>
          </a:p>
        </p:txBody>
      </p:sp>
    </p:spTree>
    <p:extLst>
      <p:ext uri="{BB962C8B-B14F-4D97-AF65-F5344CB8AC3E}">
        <p14:creationId xmlns:p14="http://schemas.microsoft.com/office/powerpoint/2010/main" val="49647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1FAE467-758A-CD44-893B-0CDFB558CF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Palatino Linotype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94BFC31-27E5-D842-A9E9-5F8E1C7B7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Comité d’administration 22 juin 2020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B503EE3-FBE0-2F4F-97E9-A7CAB20BE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64E5C-8C79-604D-B156-8C56359A778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52635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67792C0-4A3C-F844-B632-56EDEE9571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Palatino Linotype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106430D-7966-BA4E-A34D-17B993895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Comité d’administration 22 juin 2020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29F1BCC-89A5-8946-89D3-27DAE527E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607B2-CB6E-E14D-B3B3-46363DF1ECC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35429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93BE3A7-909E-7141-8B21-9723DAA071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Palatino Linotype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8D9553-CB61-BA49-B6C4-88446EB14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Comité d’administration 22 juin 2020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80FA29F-FB59-AE45-A56F-729C72D7A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EC774-FE97-1240-B3B7-ED0F21A5410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50140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6980" y="4344696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1B01BE-3F25-0744-A485-03B8ED7D39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Palatino Linotype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80DC9AD-D4D3-EA43-820C-429FBA862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Comité d’administration 22 juin 2020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FA3336-DF21-A94A-9090-BE8032BF6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BD319-595D-7946-84E3-5B73D3BD093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22212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C206DD6-3141-C640-B5AE-AFC488A909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Palatino Linotype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7B75F6-ED00-684A-86F6-760D237C0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Comité d’administration 22 juin 2020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A7FA522-993F-9E42-AA74-79E5E8F61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D4DB6-1792-8844-B1D0-62F40569A73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93626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/>
          </p:nvPr>
        </p:nvSpPr>
        <p:spPr>
          <a:xfrm>
            <a:off x="830263" y="1039813"/>
            <a:ext cx="7877175" cy="51847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FDC87D09-999C-E544-A18F-A6B207C5506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Comité d’administration 22 juin 2020</a:t>
            </a:r>
            <a:endParaRPr lang="fr-FR" altLang="fr-FR" dirty="0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896038A3-3AD0-6C44-857D-A0E5249EBB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261938" y="62404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73D60-4AA1-D947-9989-525BFB4515F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83446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1"/>
          </p:nvPr>
        </p:nvSpPr>
        <p:spPr>
          <a:xfrm>
            <a:off x="830263" y="1025525"/>
            <a:ext cx="7415212" cy="4924425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6049DCCD-93A8-C943-9806-0C7E2AD4271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Comité d’administration 22 juin 2020</a:t>
            </a:r>
            <a:endParaRPr lang="fr-FR" alt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056F38-99B1-0E4E-8D72-775E763B277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261938" y="62404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9A5E0-54D6-5243-A483-69AECA5C5D4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11178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27EB86-02FB-5640-8098-CFA27A408E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Palatino Linotype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36BBCC-1732-304C-AF85-7CA6BEF4A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Comité d’administration 22 juin 2020</a:t>
            </a:r>
            <a:endParaRPr lang="fr-FR" alt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40BFFE2-9793-9549-9113-0EE6DBDF8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BB7E9-0226-7A4C-B2E8-EDA895F6C89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98289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/>
          </p:nvPr>
        </p:nvSpPr>
        <p:spPr>
          <a:xfrm>
            <a:off x="830263" y="1039813"/>
            <a:ext cx="7877175" cy="518477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873971A3-41AD-3040-9BEF-BA270363023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Comité d’administration 22 juin 2020</a:t>
            </a:r>
            <a:endParaRPr lang="fr-FR" altLang="fr-FR" dirty="0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F52D56F9-D507-2E4E-BF92-166F00DDBEE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261938" y="62404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E13F3-8D0D-224A-9E88-91910216D73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21333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692700"/>
          </a:xfrm>
          <a:prstGeom prst="rect">
            <a:avLst/>
          </a:prstGeom>
        </p:spPr>
        <p:txBody>
          <a:bodyPr anchor="t"/>
          <a:lstStyle>
            <a:lvl1pPr algn="l">
              <a:defRPr sz="2400" b="1" cap="all"/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DIN Alternate Bold"/>
                <a:cs typeface="DIN Alternate Bold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5171ECAB-7090-3843-9D19-6DE46168F8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Comité d’administration 22 juin 2020</a:t>
            </a:r>
            <a:endParaRPr lang="fr-FR" altLang="fr-FR" dirty="0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D84F06F9-6150-2D41-AA83-9AA8478E7D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93725" y="63531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CD13F-6C21-E545-999A-2417E97877C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67369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6980" y="4344696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B4420BC-1B83-834E-A50A-7D33105202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Palatino Linotype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EDF8F28-FDB8-1046-ABA6-49725BAFE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Comité d’administration 22 juin 2020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37CFA63-E6EF-C647-836A-3B0CC89F0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latin typeface="DIN Alternate Bold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2723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6980" y="4344696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DEDFEA0-9BD1-2245-8C93-372A80E62F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Palatino Linotype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A934698-872E-A847-B29A-E0C317ED3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Comité d’administration 22 juin 2020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ED00032-02D6-5E49-86C4-C6FC99156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latin typeface="DIN Alternate Bold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9700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6980" y="4344696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3B2EB26-2C54-5543-8C16-18EB8FB0DD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Palatino Linotype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9DE170-EA88-4046-8E98-CF62B82A9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Comité d’administration 22 juin 2020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6D94618-7C5F-4F47-922B-BD8991115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61CE0-5492-2346-B16C-1B045DD2B9F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12424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9891B1BA-4525-F14C-A36D-57D08928936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13E99CD-4749-E74D-A4CF-37887DBB08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436FAA"/>
                </a:solidFill>
                <a:latin typeface="DIN Alternate Bold" panose="020B0500000000000000" pitchFamily="34" charset="77"/>
              </a:defRPr>
            </a:lvl1pPr>
          </a:lstStyle>
          <a:p>
            <a:pPr>
              <a:defRPr/>
            </a:pPr>
            <a:r>
              <a:rPr lang="fr-FR" altLang="fr-FR"/>
              <a:t>Comité d’administration 22 juin 2020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9B306B-A73E-F345-8C48-E58C2FABBC0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4964113"/>
          </a:xfrm>
          <a:prstGeom prst="rect">
            <a:avLst/>
          </a:prstGeom>
          <a:gradFill rotWithShape="1">
            <a:gsLst>
              <a:gs pos="0">
                <a:srgbClr val="A9B3DE"/>
              </a:gs>
              <a:gs pos="100000">
                <a:srgbClr val="00348A"/>
              </a:gs>
            </a:gsLst>
            <a:lin ang="5400000"/>
          </a:gradFill>
          <a:ln w="9525">
            <a:solidFill>
              <a:srgbClr val="043579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fr-FR" altLang="fr-FR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Image 6" descr="SPIRALE.png">
            <a:extLst>
              <a:ext uri="{FF2B5EF4-FFF2-40B4-BE49-F238E27FC236}">
                <a16:creationId xmlns:a16="http://schemas.microsoft.com/office/drawing/2014/main" id="{EDC012C8-AF13-AA49-BED5-CB0E7AFF92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7"/>
          <a:stretch>
            <a:fillRect/>
          </a:stretch>
        </p:blipFill>
        <p:spPr bwMode="auto">
          <a:xfrm>
            <a:off x="2103438" y="14288"/>
            <a:ext cx="4467225" cy="42243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60B9EC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289" r:id="rId1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256FDB-EE97-2040-8DA2-D606613D6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0663" y="6224588"/>
            <a:ext cx="3259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>
                <a:solidFill>
                  <a:srgbClr val="436FAA"/>
                </a:solidFill>
                <a:latin typeface="Didot" panose="02000503000000020003" pitchFamily="2" charset="-79"/>
              </a:defRPr>
            </a:lvl1pPr>
          </a:lstStyle>
          <a:p>
            <a:pPr>
              <a:defRPr/>
            </a:pPr>
            <a:r>
              <a:rPr lang="fr-FR" altLang="fr-FR"/>
              <a:t>Comité d’administration 22 juin 2020</a:t>
            </a:r>
            <a:endParaRPr lang="fr-FR" alt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49A40C-529D-B44E-BEFC-2DED5DBEF6A1}"/>
              </a:ext>
            </a:extLst>
          </p:cNvPr>
          <p:cNvSpPr/>
          <p:nvPr userDrawn="1"/>
        </p:nvSpPr>
        <p:spPr>
          <a:xfrm>
            <a:off x="830263" y="722313"/>
            <a:ext cx="8315325" cy="179387"/>
          </a:xfrm>
          <a:prstGeom prst="rect">
            <a:avLst/>
          </a:prstGeom>
          <a:solidFill>
            <a:srgbClr val="69A2E5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5BDB0E-83A0-CE45-833B-23B1C8C29C62}"/>
              </a:ext>
            </a:extLst>
          </p:cNvPr>
          <p:cNvSpPr/>
          <p:nvPr userDrawn="1"/>
        </p:nvSpPr>
        <p:spPr>
          <a:xfrm>
            <a:off x="0" y="722313"/>
            <a:ext cx="701675" cy="179387"/>
          </a:xfrm>
          <a:prstGeom prst="rect">
            <a:avLst/>
          </a:prstGeom>
          <a:solidFill>
            <a:srgbClr val="A4EA5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eaLnBrk="1" hangingPunct="1">
              <a:buFontTx/>
              <a:buAutoNum type="circleNumDbPlain"/>
              <a:defRPr/>
            </a:pPr>
            <a:endParaRPr lang="en-US" dirty="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0" name="Espace réservé du titre 21">
            <a:extLst>
              <a:ext uri="{FF2B5EF4-FFF2-40B4-BE49-F238E27FC236}">
                <a16:creationId xmlns:a16="http://schemas.microsoft.com/office/drawing/2014/main" id="{4228B888-3187-FA43-BE2B-C2ADE387100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0263" y="428625"/>
            <a:ext cx="8153400" cy="2873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  <a:endParaRPr lang="en-US"/>
          </a:p>
        </p:txBody>
      </p:sp>
      <p:pic>
        <p:nvPicPr>
          <p:cNvPr id="3078" name="Image 9" descr="Sigeif logo sans baseline.png">
            <a:extLst>
              <a:ext uri="{FF2B5EF4-FFF2-40B4-BE49-F238E27FC236}">
                <a16:creationId xmlns:a16="http://schemas.microsoft.com/office/drawing/2014/main" id="{57C9064D-6007-FD4F-9E46-764413B4D5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8" y="227013"/>
            <a:ext cx="6635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Espace réservé du texte 12">
            <a:extLst>
              <a:ext uri="{FF2B5EF4-FFF2-40B4-BE49-F238E27FC236}">
                <a16:creationId xmlns:a16="http://schemas.microsoft.com/office/drawing/2014/main" id="{1F7715E5-7C9E-1948-BA9A-4B3A22C8E5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33488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Cliquez pour modifier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C8382509-9290-2746-8EA5-CB090E0502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1938" y="62595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436FAA"/>
                </a:solidFill>
                <a:latin typeface="DIN Alternate Bold" panose="020B0500000000000000" pitchFamily="34" charset="77"/>
              </a:defRPr>
            </a:lvl1pPr>
          </a:lstStyle>
          <a:p>
            <a:pPr>
              <a:defRPr/>
            </a:pPr>
            <a:fld id="{2C23D778-84C1-C040-84B6-D5F06FBBCF2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90" r:id="rId1"/>
    <p:sldLayoutId id="2147487291" r:id="rId2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000" kern="1200" cap="small">
          <a:solidFill>
            <a:srgbClr val="436FAA"/>
          </a:solidFill>
          <a:latin typeface="DIN Alternate Bold"/>
          <a:ea typeface="MS PGothic" pitchFamily="34" charset="-128"/>
          <a:cs typeface="DIN Alternate Bold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rgbClr val="436FAA"/>
          </a:solidFill>
          <a:latin typeface="DIN Alternate Bold" charset="0"/>
          <a:ea typeface="MS PGothic" pitchFamily="34" charset="-128"/>
          <a:cs typeface="DIN Alternate Bold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rgbClr val="436FAA"/>
          </a:solidFill>
          <a:latin typeface="DIN Alternate Bold" charset="0"/>
          <a:ea typeface="MS PGothic" pitchFamily="34" charset="-128"/>
          <a:cs typeface="DIN Alternate Bold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rgbClr val="436FAA"/>
          </a:solidFill>
          <a:latin typeface="DIN Alternate Bold" charset="0"/>
          <a:ea typeface="MS PGothic" pitchFamily="34" charset="-128"/>
          <a:cs typeface="DIN Alternate Bold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rgbClr val="436FAA"/>
          </a:solidFill>
          <a:latin typeface="DIN Alternate Bold" charset="0"/>
          <a:ea typeface="MS PGothic" pitchFamily="34" charset="-128"/>
          <a:cs typeface="DIN Alternate Bold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000">
          <a:solidFill>
            <a:srgbClr val="436FAA"/>
          </a:solidFill>
          <a:latin typeface="DIN Alternate Bold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000">
          <a:solidFill>
            <a:srgbClr val="436FAA"/>
          </a:solidFill>
          <a:latin typeface="DIN Alternate Bold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000">
          <a:solidFill>
            <a:srgbClr val="436FAA"/>
          </a:solidFill>
          <a:latin typeface="DIN Alternate Bold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000">
          <a:solidFill>
            <a:srgbClr val="436FAA"/>
          </a:solidFill>
          <a:latin typeface="DIN Alternate Bold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 cap="small">
          <a:solidFill>
            <a:srgbClr val="595959"/>
          </a:solidFill>
          <a:latin typeface="DIN Alternate Bold"/>
          <a:ea typeface="MS PGothic" pitchFamily="34" charset="-128"/>
          <a:cs typeface="DIN Alternate Bold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 cap="small">
          <a:solidFill>
            <a:srgbClr val="595959"/>
          </a:solidFill>
          <a:latin typeface="DIN Alternate Bold"/>
          <a:ea typeface="MS PGothic" pitchFamily="34" charset="-128"/>
          <a:cs typeface="DIN Alternate Bold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 cap="small">
          <a:solidFill>
            <a:srgbClr val="595959"/>
          </a:solidFill>
          <a:latin typeface="DIN Alternate Bold"/>
          <a:ea typeface="MS PGothic" pitchFamily="34" charset="-128"/>
          <a:cs typeface="DIN Alternate Bold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 cap="small">
          <a:solidFill>
            <a:srgbClr val="595959"/>
          </a:solidFill>
          <a:latin typeface="DIN Alternate Bold"/>
          <a:ea typeface="MS PGothic" pitchFamily="34" charset="-128"/>
          <a:cs typeface="DIN Alternate Bold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 cap="small">
          <a:solidFill>
            <a:srgbClr val="595959"/>
          </a:solidFill>
          <a:latin typeface="DIN Alternate Bold"/>
          <a:ea typeface="MS PGothic" pitchFamily="34" charset="-128"/>
          <a:cs typeface="DIN Alternate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F7FBF69-F8F1-3945-9131-A0C148481105}"/>
              </a:ext>
            </a:extLst>
          </p:cNvPr>
          <p:cNvSpPr/>
          <p:nvPr userDrawn="1"/>
        </p:nvSpPr>
        <p:spPr>
          <a:xfrm>
            <a:off x="849313" y="3319463"/>
            <a:ext cx="8315325" cy="360362"/>
          </a:xfrm>
          <a:prstGeom prst="rect">
            <a:avLst/>
          </a:prstGeom>
          <a:solidFill>
            <a:srgbClr val="6F9DD3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231690-100B-0B40-BF9C-F53301527CD5}"/>
              </a:ext>
            </a:extLst>
          </p:cNvPr>
          <p:cNvSpPr/>
          <p:nvPr userDrawn="1"/>
        </p:nvSpPr>
        <p:spPr>
          <a:xfrm>
            <a:off x="0" y="3319463"/>
            <a:ext cx="701675" cy="360362"/>
          </a:xfrm>
          <a:prstGeom prst="rect">
            <a:avLst/>
          </a:prstGeom>
          <a:solidFill>
            <a:srgbClr val="A4EA5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eaLnBrk="1" hangingPunct="1">
              <a:buFontTx/>
              <a:buAutoNum type="circleNumDbPlain"/>
              <a:defRPr/>
            </a:pPr>
            <a:endParaRPr lang="en-US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9" name="Espace réservé du titre 21">
            <a:extLst>
              <a:ext uri="{FF2B5EF4-FFF2-40B4-BE49-F238E27FC236}">
                <a16:creationId xmlns:a16="http://schemas.microsoft.com/office/drawing/2014/main" id="{54EC15E6-306D-5844-8510-9EA052FA2B8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49313" y="2959100"/>
            <a:ext cx="8153400" cy="2873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  <a:endParaRPr lang="en-US"/>
          </a:p>
        </p:txBody>
      </p:sp>
      <p:pic>
        <p:nvPicPr>
          <p:cNvPr id="6149" name="Image 9" descr="Sigeif logo sans baseline.png">
            <a:extLst>
              <a:ext uri="{FF2B5EF4-FFF2-40B4-BE49-F238E27FC236}">
                <a16:creationId xmlns:a16="http://schemas.microsoft.com/office/drawing/2014/main" id="{59724694-E055-D942-89E9-6B97CEE8A96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138" y="244475"/>
            <a:ext cx="6635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A86B2C74-38CE-1F42-BA55-16E870EA4E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3188" y="6235700"/>
            <a:ext cx="32591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436FAA"/>
                </a:solidFill>
                <a:latin typeface="DIN Alternate Bold" panose="020B0500000000000000" pitchFamily="34" charset="77"/>
              </a:defRPr>
            </a:lvl1pPr>
          </a:lstStyle>
          <a:p>
            <a:pPr>
              <a:defRPr/>
            </a:pPr>
            <a:r>
              <a:rPr lang="fr-FR" altLang="fr-FR"/>
              <a:t>Comité d’administration 22 juin 2020</a:t>
            </a:r>
            <a:endParaRPr lang="fr-FR" altLang="fr-FR" dirty="0"/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F1807245-5B95-C842-B6F3-AD8D37B36B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1938" y="62515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436FAA"/>
                </a:solidFill>
                <a:latin typeface="DIN Alternate Bold" panose="020B0500000000000000" pitchFamily="34" charset="77"/>
              </a:defRPr>
            </a:lvl1pPr>
          </a:lstStyle>
          <a:p>
            <a:pPr>
              <a:defRPr/>
            </a:pPr>
            <a:fld id="{321F4F17-74C7-C14D-B532-DFACAD8A82F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92" r:id="rId1"/>
    <p:sldLayoutId id="2147487293" r:id="rId2"/>
    <p:sldLayoutId id="2147487294" r:id="rId3"/>
    <p:sldLayoutId id="2147487295" r:id="rId4"/>
    <p:sldLayoutId id="2147487296" r:id="rId5"/>
    <p:sldLayoutId id="2147487297" r:id="rId6"/>
    <p:sldLayoutId id="2147487298" r:id="rId7"/>
    <p:sldLayoutId id="2147487299" r:id="rId8"/>
    <p:sldLayoutId id="2147487300" r:id="rId9"/>
    <p:sldLayoutId id="2147487301" r:id="rId10"/>
    <p:sldLayoutId id="2147487302" r:id="rId11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000" kern="1200" cap="small">
          <a:solidFill>
            <a:srgbClr val="456090"/>
          </a:solidFill>
          <a:latin typeface="DIN Alternate Bold"/>
          <a:ea typeface="MS PGothic" pitchFamily="34" charset="-128"/>
          <a:cs typeface="DIN Alternate Bold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rgbClr val="456090"/>
          </a:solidFill>
          <a:latin typeface="DIN Alternate Bold" charset="0"/>
          <a:ea typeface="MS PGothic" pitchFamily="34" charset="-128"/>
          <a:cs typeface="DIN Alternate Bold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rgbClr val="456090"/>
          </a:solidFill>
          <a:latin typeface="DIN Alternate Bold" charset="0"/>
          <a:ea typeface="MS PGothic" pitchFamily="34" charset="-128"/>
          <a:cs typeface="DIN Alternate Bold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rgbClr val="456090"/>
          </a:solidFill>
          <a:latin typeface="DIN Alternate Bold" charset="0"/>
          <a:ea typeface="MS PGothic" pitchFamily="34" charset="-128"/>
          <a:cs typeface="DIN Alternate Bold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rgbClr val="456090"/>
          </a:solidFill>
          <a:latin typeface="DIN Alternate Bold" charset="0"/>
          <a:ea typeface="MS PGothic" pitchFamily="34" charset="-128"/>
          <a:cs typeface="DIN Alternate Bold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000">
          <a:solidFill>
            <a:srgbClr val="436FAA"/>
          </a:solidFill>
          <a:latin typeface="DIN Alternate Bold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000">
          <a:solidFill>
            <a:srgbClr val="436FAA"/>
          </a:solidFill>
          <a:latin typeface="DIN Alternate Bold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000">
          <a:solidFill>
            <a:srgbClr val="436FAA"/>
          </a:solidFill>
          <a:latin typeface="DIN Alternate Bold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000">
          <a:solidFill>
            <a:srgbClr val="436FAA"/>
          </a:solidFill>
          <a:latin typeface="DIN Alternate Bold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ZoneTexte 7">
            <a:extLst>
              <a:ext uri="{FF2B5EF4-FFF2-40B4-BE49-F238E27FC236}">
                <a16:creationId xmlns:a16="http://schemas.microsoft.com/office/drawing/2014/main" id="{834E4F7B-5F36-F244-84A9-EBAD53738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6" y="5084846"/>
            <a:ext cx="9051924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3600" b="1" dirty="0">
                <a:latin typeface="Calibri" panose="020F0502020204030204" pitchFamily="34" charset="0"/>
              </a:rPr>
              <a:t>L’ACTION EXTÉRIEURE DU SIGEIF</a:t>
            </a:r>
          </a:p>
          <a:p>
            <a:pPr algn="ctr" eaLnBrk="1" hangingPunct="1"/>
            <a:endParaRPr lang="fr-FR" altLang="fr-FR" sz="2000" b="1" dirty="0">
              <a:latin typeface="Calibri" panose="020F0502020204030204" pitchFamily="34" charset="0"/>
            </a:endParaRPr>
          </a:p>
          <a:p>
            <a:pPr algn="ctr" eaLnBrk="1" hangingPunct="1"/>
            <a:r>
              <a:rPr lang="fr-FR" altLang="fr-FR" sz="2000" b="1" i="1" dirty="0">
                <a:latin typeface="Calibri" panose="020F0502020204030204" pitchFamily="34" charset="0"/>
              </a:rPr>
              <a:t>Commission de coopération décentralisée</a:t>
            </a:r>
          </a:p>
          <a:p>
            <a:pPr algn="ctr" eaLnBrk="1" hangingPunct="1"/>
            <a:r>
              <a:rPr lang="fr-FR" altLang="fr-FR" sz="2000" b="1" i="1" dirty="0">
                <a:latin typeface="Calibri" panose="020F0502020204030204" pitchFamily="34" charset="0"/>
              </a:rPr>
              <a:t>du 26 octobre 2020</a:t>
            </a:r>
          </a:p>
          <a:p>
            <a:pPr marL="285750" indent="-285750" eaLnBrk="1" hangingPunct="1">
              <a:buFontTx/>
              <a:buChar char="-"/>
            </a:pPr>
            <a:endParaRPr lang="fr-FR" altLang="fr-FR" sz="36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0482" name="ZoneTexte 1">
            <a:extLst>
              <a:ext uri="{FF2B5EF4-FFF2-40B4-BE49-F238E27FC236}">
                <a16:creationId xmlns:a16="http://schemas.microsoft.com/office/drawing/2014/main" id="{26287F98-8DF2-B24B-BE8A-2E02EB538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350" y="658971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0483" name="ZoneTexte 18">
            <a:extLst>
              <a:ext uri="{FF2B5EF4-FFF2-40B4-BE49-F238E27FC236}">
                <a16:creationId xmlns:a16="http://schemas.microsoft.com/office/drawing/2014/main" id="{80001EA4-80FB-E440-9A65-EDD5E0871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625" y="603567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pic>
        <p:nvPicPr>
          <p:cNvPr id="20484" name="Image 2" descr="Sigeif logo avec baseline.jpg">
            <a:extLst>
              <a:ext uri="{FF2B5EF4-FFF2-40B4-BE49-F238E27FC236}">
                <a16:creationId xmlns:a16="http://schemas.microsoft.com/office/drawing/2014/main" id="{8DFBD354-B371-B740-B560-0A246B941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562" y="5735241"/>
            <a:ext cx="1503362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2E3A85D0-1D16-2047-9B93-339E61D88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932" y="2317621"/>
            <a:ext cx="3047577" cy="4312706"/>
          </a:xfrm>
          <a:prstGeom prst="rect">
            <a:avLst/>
          </a:prstGeom>
        </p:spPr>
      </p:pic>
      <p:sp>
        <p:nvSpPr>
          <p:cNvPr id="5" name="Bulle ronde 4">
            <a:extLst>
              <a:ext uri="{FF2B5EF4-FFF2-40B4-BE49-F238E27FC236}">
                <a16:creationId xmlns:a16="http://schemas.microsoft.com/office/drawing/2014/main" id="{F695D56F-90C9-FB4E-BB86-6A593D09279F}"/>
              </a:ext>
            </a:extLst>
          </p:cNvPr>
          <p:cNvSpPr/>
          <p:nvPr/>
        </p:nvSpPr>
        <p:spPr>
          <a:xfrm>
            <a:off x="3834495" y="1956419"/>
            <a:ext cx="4434214" cy="3121697"/>
          </a:xfrm>
          <a:prstGeom prst="wedgeEllipseCallout">
            <a:avLst>
              <a:gd name="adj1" fmla="val -52420"/>
              <a:gd name="adj2" fmla="val 44153"/>
            </a:avLst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fr-FR" i="1" dirty="0">
                <a:solidFill>
                  <a:schemeClr val="tx1"/>
                </a:solidFill>
                <a:latin typeface="Candara" charset="0"/>
                <a:ea typeface="ＭＳ Ｐゴシック" charset="0"/>
              </a:rPr>
              <a:t>(…) on voit bien que c’est une faculté́ « asymétrique », la commune membre pouvant agir librement en tous domaines depuis la « loi </a:t>
            </a:r>
            <a:r>
              <a:rPr lang="fr-FR" i="1" dirty="0" err="1">
                <a:solidFill>
                  <a:schemeClr val="tx1"/>
                </a:solidFill>
                <a:latin typeface="Candara" charset="0"/>
                <a:ea typeface="ＭＳ Ｐゴシック" charset="0"/>
              </a:rPr>
              <a:t>Thiollière</a:t>
            </a:r>
            <a:r>
              <a:rPr lang="fr-FR" i="1" dirty="0">
                <a:solidFill>
                  <a:schemeClr val="tx1"/>
                </a:solidFill>
                <a:latin typeface="Candara" charset="0"/>
                <a:ea typeface="ＭＳ Ｐゴシック" charset="0"/>
              </a:rPr>
              <a:t> » de 2007, mais </a:t>
            </a:r>
            <a:r>
              <a:rPr lang="fr-FR" b="1" i="1" dirty="0">
                <a:solidFill>
                  <a:schemeClr val="tx1"/>
                </a:solidFill>
                <a:latin typeface="Candara" charset="0"/>
                <a:ea typeface="ＭＳ Ｐゴシック" charset="0"/>
              </a:rPr>
              <a:t>l’intercommunalité ne pouvant, elle, intervenir que dans ses domaines de compétences d’attribution, en vertu du principe de spécialité́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Titre 2">
            <a:extLst>
              <a:ext uri="{FF2B5EF4-FFF2-40B4-BE49-F238E27FC236}">
                <a16:creationId xmlns:a16="http://schemas.microsoft.com/office/drawing/2014/main" id="{20053B0B-F4D8-C143-9D73-F4078DD17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9" y="0"/>
            <a:ext cx="9144000" cy="702526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sz="1800" dirty="0">
                <a:ea typeface="ＭＳ Ｐゴシック" charset="0"/>
              </a:rPr>
              <a:t>L’action extérieure du Sigeif</a:t>
            </a:r>
            <a:br>
              <a:rPr lang="fr-FR" sz="1800" dirty="0">
                <a:ea typeface="ＭＳ Ｐゴシック" charset="0"/>
              </a:rPr>
            </a:br>
            <a:r>
              <a:rPr lang="fr-FR" sz="1800" b="1" i="1" dirty="0">
                <a:ea typeface="ＭＳ Ｐゴシック" charset="0"/>
              </a:rPr>
              <a:t>champs d’intervention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3AE2C7-72BE-7947-8F2A-9C4AA244D2DA}"/>
              </a:ext>
            </a:extLst>
          </p:cNvPr>
          <p:cNvSpPr/>
          <p:nvPr/>
        </p:nvSpPr>
        <p:spPr>
          <a:xfrm>
            <a:off x="137787" y="1215130"/>
            <a:ext cx="90062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fr-FR" sz="2400" b="1" i="1" dirty="0">
                <a:solidFill>
                  <a:schemeClr val="accent1"/>
                </a:solidFill>
                <a:latin typeface="DINOT" panose="020B0504020101010102" pitchFamily="34" charset="77"/>
              </a:rPr>
              <a:t>Des interprétations restrictives perdurent…</a:t>
            </a:r>
            <a:endParaRPr lang="fr-FR" altLang="fr-FR" sz="2400" i="1" dirty="0">
              <a:solidFill>
                <a:srgbClr val="000000"/>
              </a:solidFill>
              <a:latin typeface="DINOT" panose="020B0504020101010102" pitchFamily="34" charset="77"/>
            </a:endParaRPr>
          </a:p>
          <a:p>
            <a:pPr marL="476250" indent="-342900" eaLnBrk="1" hangingPunct="1">
              <a:buFont typeface="Wingdings" pitchFamily="2" charset="2"/>
              <a:buChar char="Ø"/>
            </a:pPr>
            <a:endParaRPr lang="fr-FR" altLang="fr-FR" sz="2400" dirty="0">
              <a:solidFill>
                <a:srgbClr val="000000"/>
              </a:solidFill>
              <a:latin typeface="DINOT" panose="020B0504020101010102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84368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ulle ronde 4">
            <a:extLst>
              <a:ext uri="{FF2B5EF4-FFF2-40B4-BE49-F238E27FC236}">
                <a16:creationId xmlns:a16="http://schemas.microsoft.com/office/drawing/2014/main" id="{F695D56F-90C9-FB4E-BB86-6A593D09279F}"/>
              </a:ext>
            </a:extLst>
          </p:cNvPr>
          <p:cNvSpPr/>
          <p:nvPr/>
        </p:nvSpPr>
        <p:spPr>
          <a:xfrm>
            <a:off x="3952521" y="1779885"/>
            <a:ext cx="4434214" cy="3121697"/>
          </a:xfrm>
          <a:prstGeom prst="wedgeEllipseCallout">
            <a:avLst>
              <a:gd name="adj1" fmla="val -52420"/>
              <a:gd name="adj2" fmla="val 48384"/>
            </a:avLst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endParaRPr lang="fr-FR" sz="1900" i="1" dirty="0">
              <a:solidFill>
                <a:schemeClr val="tx1"/>
              </a:solidFill>
              <a:latin typeface="Candara" charset="0"/>
              <a:ea typeface="ＭＳ Ｐゴシック" charset="0"/>
            </a:endParaRPr>
          </a:p>
          <a:p>
            <a:pPr algn="ctr"/>
            <a:r>
              <a:rPr lang="fr-FR" sz="1900" i="1" dirty="0">
                <a:solidFill>
                  <a:schemeClr val="tx1"/>
                </a:solidFill>
                <a:latin typeface="Candara" charset="0"/>
                <a:ea typeface="ＭＳ Ｐゴシック" charset="0"/>
              </a:rPr>
              <a:t>Les groupements de collectivités (EPCI à fiscalité́ propre, syndicats intercommunaux, syndicats mixtes...) demeurent régis par le principe de spécialité́ et cela s’applique aussi à leur action extérieure, qu’ils </a:t>
            </a:r>
            <a:r>
              <a:rPr lang="fr-FR" sz="1900" b="1" i="1" dirty="0">
                <a:solidFill>
                  <a:schemeClr val="tx1"/>
                </a:solidFill>
                <a:latin typeface="Candara" charset="0"/>
                <a:ea typeface="ＭＳ Ｐゴシック" charset="0"/>
              </a:rPr>
              <a:t>ne peuvent donc engager que dans leur domaine de compétence</a:t>
            </a:r>
            <a:r>
              <a:rPr lang="fr-FR" sz="1900" i="1" dirty="0">
                <a:solidFill>
                  <a:schemeClr val="tx1"/>
                </a:solidFill>
                <a:latin typeface="Candara" charset="0"/>
                <a:ea typeface="ＭＳ Ｐゴシック" charset="0"/>
              </a:rPr>
              <a:t>. </a:t>
            </a:r>
          </a:p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983DEDA-5C6D-E94B-B5AB-BC58FD4FE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65" y="2509424"/>
            <a:ext cx="2883517" cy="40805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itre 2">
            <a:extLst>
              <a:ext uri="{FF2B5EF4-FFF2-40B4-BE49-F238E27FC236}">
                <a16:creationId xmlns:a16="http://schemas.microsoft.com/office/drawing/2014/main" id="{A0C19230-576C-DF47-A19E-E21298E71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9" y="0"/>
            <a:ext cx="9144000" cy="702526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sz="1800" dirty="0">
                <a:ea typeface="ＭＳ Ｐゴシック" charset="0"/>
              </a:rPr>
              <a:t>L’action extérieure du Sigeif</a:t>
            </a:r>
            <a:br>
              <a:rPr lang="fr-FR" sz="1800" dirty="0">
                <a:ea typeface="ＭＳ Ｐゴシック" charset="0"/>
              </a:rPr>
            </a:br>
            <a:r>
              <a:rPr lang="fr-FR" sz="1800" b="1" i="1" dirty="0">
                <a:ea typeface="ＭＳ Ｐゴシック" charset="0"/>
              </a:rPr>
              <a:t>champs d’intervention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B7CF1C-60CC-9A40-AEA7-F410143DBB55}"/>
              </a:ext>
            </a:extLst>
          </p:cNvPr>
          <p:cNvSpPr/>
          <p:nvPr/>
        </p:nvSpPr>
        <p:spPr>
          <a:xfrm>
            <a:off x="137787" y="1215130"/>
            <a:ext cx="90062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fr-FR" sz="2400" b="1" i="1" dirty="0">
                <a:solidFill>
                  <a:schemeClr val="accent1"/>
                </a:solidFill>
                <a:latin typeface="DINOT" panose="020B0504020101010102" pitchFamily="34" charset="77"/>
              </a:rPr>
              <a:t>Des interprétations restrictives perdurent…</a:t>
            </a:r>
            <a:endParaRPr lang="fr-FR" altLang="fr-FR" sz="2400" i="1" dirty="0">
              <a:solidFill>
                <a:srgbClr val="000000"/>
              </a:solidFill>
              <a:latin typeface="DINOT" panose="020B0504020101010102" pitchFamily="34" charset="77"/>
            </a:endParaRPr>
          </a:p>
          <a:p>
            <a:pPr marL="476250" indent="-342900" eaLnBrk="1" hangingPunct="1">
              <a:buFont typeface="Wingdings" pitchFamily="2" charset="2"/>
              <a:buChar char="Ø"/>
            </a:pPr>
            <a:endParaRPr lang="fr-FR" altLang="fr-FR" sz="2400" dirty="0">
              <a:solidFill>
                <a:srgbClr val="000000"/>
              </a:solidFill>
              <a:latin typeface="DINOT" panose="020B0504020101010102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09079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D23D0D-173E-764D-916D-44D53421E712}"/>
              </a:ext>
            </a:extLst>
          </p:cNvPr>
          <p:cNvSpPr/>
          <p:nvPr/>
        </p:nvSpPr>
        <p:spPr>
          <a:xfrm>
            <a:off x="3520113" y="1162661"/>
            <a:ext cx="5413149" cy="596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fr-FR" sz="2400" b="1" dirty="0">
                <a:solidFill>
                  <a:schemeClr val="accent1"/>
                </a:solidFill>
                <a:latin typeface="DINOT" panose="020B0504020101010102" pitchFamily="34" charset="77"/>
              </a:rPr>
              <a:t>LAOS</a:t>
            </a:r>
            <a:br>
              <a:rPr lang="fr-FR" altLang="fr-FR" sz="2400" b="1" dirty="0">
                <a:solidFill>
                  <a:schemeClr val="accent1"/>
                </a:solidFill>
                <a:latin typeface="DINOT" panose="020B0504020101010102" pitchFamily="34" charset="77"/>
              </a:rPr>
            </a:br>
            <a:br>
              <a:rPr lang="fr-FR" altLang="fr-FR" sz="2000" b="1" i="1" dirty="0">
                <a:solidFill>
                  <a:srgbClr val="800000"/>
                </a:solidFill>
                <a:ea typeface="ＭＳ Ｐゴシック" panose="020B0600070205080204" pitchFamily="34" charset="-128"/>
              </a:rPr>
            </a:br>
            <a:endParaRPr lang="fr-FR" altLang="fr-FR" sz="2000" b="1" dirty="0">
              <a:solidFill>
                <a:schemeClr val="accent1"/>
              </a:solidFill>
              <a:latin typeface="DINOT" panose="020B0504020101010102" pitchFamily="34" charset="77"/>
            </a:endParaRPr>
          </a:p>
          <a:p>
            <a:pPr marL="0" indent="0" algn="ctr" eaLnBrk="1" hangingPunct="1">
              <a:buNone/>
            </a:pPr>
            <a:endParaRPr lang="fr-FR" altLang="fr-FR" sz="2400" dirty="0">
              <a:latin typeface="DIN Alternate Bold" panose="020B0500000000000000" pitchFamily="34" charset="77"/>
              <a:cs typeface="DIN Alternate Bold" panose="020B0500000000000000" pitchFamily="34" charset="77"/>
            </a:endParaRPr>
          </a:p>
          <a:p>
            <a:pPr marL="133350" lvl="1" eaLnBrk="1" hangingPunct="1">
              <a:lnSpc>
                <a:spcPct val="80000"/>
              </a:lnSpc>
              <a:buSzPct val="90000"/>
            </a:pPr>
            <a:endParaRPr lang="fr-FR" altLang="fr-FR" sz="2400" dirty="0">
              <a:solidFill>
                <a:srgbClr val="000000"/>
              </a:solidFill>
              <a:latin typeface="DINOT" panose="020B0504020101010102" pitchFamily="34" charset="77"/>
            </a:endParaRPr>
          </a:p>
          <a:p>
            <a:pPr marL="476250" lvl="1" indent="-342900" eaLnBrk="1" hangingPunct="1">
              <a:lnSpc>
                <a:spcPct val="80000"/>
              </a:lnSpc>
              <a:buSzPct val="90000"/>
              <a:buFont typeface="Wingdings" pitchFamily="2" charset="2"/>
              <a:buChar char="Ø"/>
            </a:pPr>
            <a:r>
              <a:rPr lang="fr-FR" sz="2400" dirty="0">
                <a:solidFill>
                  <a:srgbClr val="000000"/>
                </a:solidFill>
                <a:latin typeface="DINOT" panose="020B0504020101010102" pitchFamily="34" charset="77"/>
              </a:rPr>
              <a:t>Stations de pompage électrique</a:t>
            </a:r>
            <a:endParaRPr lang="fr-FR" altLang="fr-FR" sz="2400" dirty="0">
              <a:solidFill>
                <a:srgbClr val="000000"/>
              </a:solidFill>
              <a:latin typeface="DINOT" panose="020B0504020101010102" pitchFamily="34" charset="77"/>
            </a:endParaRPr>
          </a:p>
          <a:p>
            <a:pPr marL="476250" lvl="1" indent="-342900" eaLnBrk="1" hangingPunct="1">
              <a:lnSpc>
                <a:spcPct val="80000"/>
              </a:lnSpc>
              <a:buSzPct val="90000"/>
              <a:buFont typeface="Wingdings" pitchFamily="2" charset="2"/>
              <a:buChar char="Ø"/>
            </a:pPr>
            <a:r>
              <a:rPr lang="fr-FR" sz="2400" dirty="0">
                <a:solidFill>
                  <a:srgbClr val="000000"/>
                </a:solidFill>
                <a:latin typeface="DINOT" panose="020B0504020101010102" pitchFamily="34" charset="77"/>
              </a:rPr>
              <a:t>Création de canaux d’irrigation des rizières</a:t>
            </a:r>
          </a:p>
          <a:p>
            <a:pPr marL="476250" lvl="1" indent="-342900" eaLnBrk="1" hangingPunct="1">
              <a:lnSpc>
                <a:spcPct val="80000"/>
              </a:lnSpc>
              <a:buSzPct val="90000"/>
              <a:buFont typeface="Wingdings" pitchFamily="2" charset="2"/>
              <a:buChar char="Ø"/>
            </a:pPr>
            <a:r>
              <a:rPr lang="fr-FR" sz="2400" dirty="0">
                <a:solidFill>
                  <a:srgbClr val="000000"/>
                </a:solidFill>
                <a:latin typeface="DINOT" panose="020B0504020101010102" pitchFamily="34" charset="77"/>
              </a:rPr>
              <a:t>Mise en place de Comités d’irrigation</a:t>
            </a:r>
          </a:p>
          <a:p>
            <a:pPr marL="476250" lvl="1" indent="-342900" eaLnBrk="1" hangingPunct="1">
              <a:lnSpc>
                <a:spcPct val="80000"/>
              </a:lnSpc>
              <a:buSzPct val="90000"/>
              <a:buFont typeface="Wingdings" pitchFamily="2" charset="2"/>
              <a:buChar char="Ø"/>
            </a:pPr>
            <a:r>
              <a:rPr lang="fr-FR" sz="2400" dirty="0">
                <a:solidFill>
                  <a:srgbClr val="000000"/>
                </a:solidFill>
                <a:latin typeface="DINOT" panose="020B0504020101010102" pitchFamily="34" charset="77"/>
              </a:rPr>
              <a:t>Formations des producteurs aux techniques culturales</a:t>
            </a:r>
          </a:p>
          <a:p>
            <a:pPr marL="476250" lvl="1" indent="-342900" eaLnBrk="1" hangingPunct="1">
              <a:lnSpc>
                <a:spcPct val="80000"/>
              </a:lnSpc>
              <a:buSzPct val="90000"/>
              <a:buFont typeface="Wingdings" pitchFamily="2" charset="2"/>
              <a:buChar char="Ø"/>
            </a:pPr>
            <a:endParaRPr lang="fr-FR" altLang="fr-FR" sz="2400" dirty="0">
              <a:solidFill>
                <a:srgbClr val="000000"/>
              </a:solidFill>
              <a:latin typeface="DINOT" panose="020B0504020101010102" pitchFamily="34" charset="77"/>
            </a:endParaRPr>
          </a:p>
          <a:p>
            <a:pPr marL="476250" indent="-342900" eaLnBrk="1" hangingPunct="1">
              <a:buFont typeface="Wingdings" pitchFamily="2" charset="2"/>
              <a:buChar char="Ø"/>
            </a:pPr>
            <a:endParaRPr lang="fr-FR" altLang="fr-FR" sz="2400" dirty="0">
              <a:solidFill>
                <a:srgbClr val="000000"/>
              </a:solidFill>
              <a:latin typeface="DINOT" panose="020B0504020101010102" pitchFamily="34" charset="77"/>
            </a:endParaRPr>
          </a:p>
          <a:p>
            <a:pPr algn="ctr" eaLnBrk="1" hangingPunct="1"/>
            <a:endParaRPr lang="fr-FR" altLang="fr-FR" sz="2400" dirty="0">
              <a:solidFill>
                <a:srgbClr val="000000"/>
              </a:solidFill>
              <a:latin typeface="DINOT" panose="020B0504020101010102" pitchFamily="34" charset="77"/>
            </a:endParaRPr>
          </a:p>
          <a:p>
            <a:pPr marL="0" indent="0" algn="ctr" eaLnBrk="1" hangingPunct="1">
              <a:buNone/>
            </a:pPr>
            <a:r>
              <a:rPr lang="fr-FR" altLang="fr-FR" sz="2400" dirty="0">
                <a:latin typeface="DIN Alternate Bold" panose="020B0500000000000000" pitchFamily="34" charset="77"/>
                <a:cs typeface="DIN Alternate Bold" panose="020B0500000000000000" pitchFamily="34" charset="77"/>
              </a:rPr>
              <a:t> </a:t>
            </a:r>
          </a:p>
          <a:p>
            <a:pPr marL="0" indent="0" algn="ctr" eaLnBrk="1" hangingPunct="1">
              <a:buNone/>
            </a:pPr>
            <a:endParaRPr lang="fr-FR" altLang="fr-FR" sz="2400" dirty="0">
              <a:latin typeface="DIN Alternate Bold" panose="020B0500000000000000" pitchFamily="34" charset="77"/>
              <a:cs typeface="DIN Alternate Bold" panose="020B0500000000000000" pitchFamily="34" charset="77"/>
            </a:endParaRPr>
          </a:p>
          <a:p>
            <a:pPr marL="0" indent="0" algn="ctr" eaLnBrk="1" hangingPunct="1">
              <a:buNone/>
            </a:pPr>
            <a:endParaRPr lang="fr-FR" altLang="fr-FR" sz="2000" dirty="0">
              <a:solidFill>
                <a:srgbClr val="000000"/>
              </a:solidFill>
              <a:latin typeface="DINOT" panose="020B0504020101010102" pitchFamily="34" charset="77"/>
            </a:endParaRPr>
          </a:p>
          <a:p>
            <a:endParaRPr lang="fr-FR" altLang="fr-FR" sz="2400" dirty="0">
              <a:solidFill>
                <a:schemeClr val="accent1"/>
              </a:solidFill>
            </a:endParaRPr>
          </a:p>
        </p:txBody>
      </p:sp>
      <p:pic>
        <p:nvPicPr>
          <p:cNvPr id="4" name="Espace réservé du contenu 3" descr="IMG_9579 [Desktop Resolution]">
            <a:extLst>
              <a:ext uri="{FF2B5EF4-FFF2-40B4-BE49-F238E27FC236}">
                <a16:creationId xmlns:a16="http://schemas.microsoft.com/office/drawing/2014/main" id="{81E13805-D54B-A246-90CC-98E320788EAD}"/>
              </a:ext>
            </a:extLst>
          </p:cNvPr>
          <p:cNvPicPr>
            <a:picLocks noGr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40" y="4249044"/>
            <a:ext cx="3383598" cy="2548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Capture d’écran 2017-11-27 à 09.19.42.png">
            <a:extLst>
              <a:ext uri="{FF2B5EF4-FFF2-40B4-BE49-F238E27FC236}">
                <a16:creationId xmlns:a16="http://schemas.microsoft.com/office/drawing/2014/main" id="{96F30194-F96D-BF4B-9B38-3ABBC84722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86" y="1162661"/>
            <a:ext cx="3293152" cy="2971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7" descr="logo-triangle-generation-humanitaire.jpg">
            <a:extLst>
              <a:ext uri="{FF2B5EF4-FFF2-40B4-BE49-F238E27FC236}">
                <a16:creationId xmlns:a16="http://schemas.microsoft.com/office/drawing/2014/main" id="{D9610828-7CAD-9D4C-A454-BA193AF5008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72047" y="5523410"/>
            <a:ext cx="978658" cy="101248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</p:spPr>
      </p:pic>
      <p:sp>
        <p:nvSpPr>
          <p:cNvPr id="9" name="Titre 2">
            <a:extLst>
              <a:ext uri="{FF2B5EF4-FFF2-40B4-BE49-F238E27FC236}">
                <a16:creationId xmlns:a16="http://schemas.microsoft.com/office/drawing/2014/main" id="{4DCE8458-7058-524E-AF69-9AD683C85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9" y="0"/>
            <a:ext cx="9144000" cy="702526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sz="1800" dirty="0">
                <a:ea typeface="ＭＳ Ｐゴシック" charset="0"/>
              </a:rPr>
              <a:t>L’action extérieure du Sigeif</a:t>
            </a:r>
            <a:br>
              <a:rPr lang="fr-FR" sz="1800" dirty="0">
                <a:ea typeface="ＭＳ Ｐゴシック" charset="0"/>
              </a:rPr>
            </a:br>
            <a:r>
              <a:rPr lang="fr-FR" sz="1800" b="1" i="1" dirty="0">
                <a:ea typeface="ＭＳ Ｐゴシック" charset="0"/>
              </a:rPr>
              <a:t>panorama des actions</a:t>
            </a:r>
          </a:p>
        </p:txBody>
      </p:sp>
    </p:spTree>
    <p:extLst>
      <p:ext uri="{BB962C8B-B14F-4D97-AF65-F5344CB8AC3E}">
        <p14:creationId xmlns:p14="http://schemas.microsoft.com/office/powerpoint/2010/main" val="3710939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D23D0D-173E-764D-916D-44D53421E712}"/>
              </a:ext>
            </a:extLst>
          </p:cNvPr>
          <p:cNvSpPr/>
          <p:nvPr/>
        </p:nvSpPr>
        <p:spPr>
          <a:xfrm>
            <a:off x="3419475" y="1048657"/>
            <a:ext cx="5584371" cy="5423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fr-FR" sz="2400" b="1" dirty="0">
                <a:solidFill>
                  <a:schemeClr val="accent1"/>
                </a:solidFill>
                <a:latin typeface="DINOT" panose="020B0504020101010102" pitchFamily="34" charset="77"/>
              </a:rPr>
              <a:t>Madagascar</a:t>
            </a:r>
            <a:br>
              <a:rPr lang="fr-FR" altLang="fr-FR" sz="2400" b="1" i="1" dirty="0">
                <a:solidFill>
                  <a:srgbClr val="800000"/>
                </a:solidFill>
                <a:ea typeface="ＭＳ Ｐゴシック" panose="020B0600070205080204" pitchFamily="34" charset="-128"/>
              </a:rPr>
            </a:br>
            <a:endParaRPr lang="fr-FR" altLang="fr-FR" sz="2400" b="1" dirty="0">
              <a:solidFill>
                <a:schemeClr val="accent1"/>
              </a:solidFill>
              <a:latin typeface="DINOT" panose="020B0504020101010102" pitchFamily="34" charset="77"/>
            </a:endParaRPr>
          </a:p>
          <a:p>
            <a:pPr marL="0" indent="0" algn="ctr" eaLnBrk="1" hangingPunct="1">
              <a:buNone/>
            </a:pPr>
            <a:endParaRPr lang="fr-FR" altLang="fr-FR" sz="2400" dirty="0">
              <a:latin typeface="DIN Alternate Bold" panose="020B0500000000000000" pitchFamily="34" charset="77"/>
              <a:cs typeface="DIN Alternate Bold" panose="020B0500000000000000" pitchFamily="34" charset="77"/>
            </a:endParaRPr>
          </a:p>
          <a:p>
            <a:pPr marL="476250" lvl="1" indent="-342900" eaLnBrk="1" hangingPunct="1">
              <a:lnSpc>
                <a:spcPct val="80000"/>
              </a:lnSpc>
              <a:buSzPct val="90000"/>
              <a:buFont typeface="Wingdings" pitchFamily="2" charset="2"/>
              <a:buChar char="Ø"/>
            </a:pPr>
            <a:r>
              <a:rPr lang="fr-FR" altLang="fr-FR" sz="2400" dirty="0">
                <a:solidFill>
                  <a:srgbClr val="000000"/>
                </a:solidFill>
                <a:latin typeface="DINOT" panose="020B0504020101010102" pitchFamily="34" charset="77"/>
              </a:rPr>
              <a:t>Château d’eau avec pompage solaire</a:t>
            </a:r>
          </a:p>
          <a:p>
            <a:pPr marL="476250" lvl="1" indent="-342900" eaLnBrk="1" hangingPunct="1">
              <a:lnSpc>
                <a:spcPct val="80000"/>
              </a:lnSpc>
              <a:buSzPct val="90000"/>
              <a:buFont typeface="Wingdings" pitchFamily="2" charset="2"/>
              <a:buChar char="Ø"/>
            </a:pPr>
            <a:r>
              <a:rPr lang="fr-FR" altLang="fr-FR" sz="2400" dirty="0">
                <a:solidFill>
                  <a:srgbClr val="000000"/>
                </a:solidFill>
                <a:latin typeface="DINOT" panose="020B0504020101010102" pitchFamily="34" charset="77"/>
              </a:rPr>
              <a:t>Réseau de distribution d’eau potable</a:t>
            </a:r>
          </a:p>
          <a:p>
            <a:pPr marL="476250" lvl="1" indent="-342900" eaLnBrk="1" hangingPunct="1">
              <a:lnSpc>
                <a:spcPct val="80000"/>
              </a:lnSpc>
              <a:buSzPct val="90000"/>
              <a:buFont typeface="Wingdings" pitchFamily="2" charset="2"/>
              <a:buChar char="Ø"/>
            </a:pPr>
            <a:r>
              <a:rPr lang="fr-FR" altLang="fr-FR" sz="2400" dirty="0">
                <a:solidFill>
                  <a:srgbClr val="000000"/>
                </a:solidFill>
                <a:latin typeface="DINOT" panose="020B0504020101010102" pitchFamily="34" charset="77"/>
              </a:rPr>
              <a:t>Sensibilisation de la population à l’utilisation de l’eau potable et à l’hygiène</a:t>
            </a:r>
          </a:p>
          <a:p>
            <a:pPr marL="476250" lvl="1" indent="-342900" eaLnBrk="1" hangingPunct="1">
              <a:lnSpc>
                <a:spcPct val="80000"/>
              </a:lnSpc>
              <a:buSzPct val="90000"/>
              <a:buFont typeface="Wingdings" pitchFamily="2" charset="2"/>
              <a:buChar char="Ø"/>
            </a:pPr>
            <a:r>
              <a:rPr lang="fr-FR" altLang="fr-FR" sz="2400" dirty="0">
                <a:solidFill>
                  <a:srgbClr val="000000"/>
                </a:solidFill>
                <a:latin typeface="DINOT" panose="020B0504020101010102" pitchFamily="34" charset="77"/>
              </a:rPr>
              <a:t>Formation et appui d’un gérant pour la gestion et l’entretien du réseau</a:t>
            </a:r>
          </a:p>
          <a:p>
            <a:pPr marL="476250" indent="-342900" eaLnBrk="1" hangingPunct="1">
              <a:buFont typeface="Wingdings" pitchFamily="2" charset="2"/>
              <a:buChar char="Ø"/>
            </a:pPr>
            <a:endParaRPr lang="fr-FR" altLang="fr-FR" sz="2400" dirty="0">
              <a:solidFill>
                <a:srgbClr val="000000"/>
              </a:solidFill>
              <a:latin typeface="DINOT" panose="020B0504020101010102" pitchFamily="34" charset="77"/>
            </a:endParaRPr>
          </a:p>
          <a:p>
            <a:pPr algn="ctr" eaLnBrk="1" hangingPunct="1"/>
            <a:endParaRPr lang="fr-FR" altLang="fr-FR" sz="2400" dirty="0">
              <a:solidFill>
                <a:srgbClr val="000000"/>
              </a:solidFill>
              <a:latin typeface="DINOT" panose="020B0504020101010102" pitchFamily="34" charset="77"/>
            </a:endParaRPr>
          </a:p>
          <a:p>
            <a:pPr marL="0" indent="0" algn="ctr" eaLnBrk="1" hangingPunct="1">
              <a:buNone/>
            </a:pPr>
            <a:r>
              <a:rPr lang="fr-FR" altLang="fr-FR" sz="2400" dirty="0">
                <a:latin typeface="DIN Alternate Bold" panose="020B0500000000000000" pitchFamily="34" charset="77"/>
                <a:cs typeface="DIN Alternate Bold" panose="020B0500000000000000" pitchFamily="34" charset="77"/>
              </a:rPr>
              <a:t> </a:t>
            </a:r>
          </a:p>
          <a:p>
            <a:pPr marL="0" indent="0" algn="ctr" eaLnBrk="1" hangingPunct="1">
              <a:buNone/>
            </a:pPr>
            <a:endParaRPr lang="fr-FR" altLang="fr-FR" sz="2400" dirty="0">
              <a:latin typeface="DIN Alternate Bold" panose="020B0500000000000000" pitchFamily="34" charset="77"/>
              <a:cs typeface="DIN Alternate Bold" panose="020B0500000000000000" pitchFamily="34" charset="77"/>
            </a:endParaRPr>
          </a:p>
          <a:p>
            <a:pPr marL="0" indent="0" algn="ctr" eaLnBrk="1" hangingPunct="1">
              <a:buNone/>
            </a:pPr>
            <a:endParaRPr lang="fr-FR" altLang="fr-FR" sz="2000" dirty="0">
              <a:solidFill>
                <a:srgbClr val="000000"/>
              </a:solidFill>
              <a:latin typeface="DINOT" panose="020B0504020101010102" pitchFamily="34" charset="77"/>
            </a:endParaRPr>
          </a:p>
          <a:p>
            <a:endParaRPr lang="fr-FR" altLang="fr-FR" sz="2400" dirty="0">
              <a:solidFill>
                <a:schemeClr val="accent1"/>
              </a:solidFill>
            </a:endParaRPr>
          </a:p>
        </p:txBody>
      </p:sp>
      <p:pic>
        <p:nvPicPr>
          <p:cNvPr id="4" name="Image 6" descr="Capture d’écran 2017-11-27 à 09.09.52.png">
            <a:extLst>
              <a:ext uri="{FF2B5EF4-FFF2-40B4-BE49-F238E27FC236}">
                <a16:creationId xmlns:a16="http://schemas.microsoft.com/office/drawing/2014/main" id="{4AEF3D60-6643-CB4A-A52E-AFEB0C9A5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" y="1329163"/>
            <a:ext cx="3084530" cy="2187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1" descr="logo.png">
            <a:extLst>
              <a:ext uri="{FF2B5EF4-FFF2-40B4-BE49-F238E27FC236}">
                <a16:creationId xmlns:a16="http://schemas.microsoft.com/office/drawing/2014/main" id="{E654FED8-B138-E54A-969D-8207A6DBECC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61405" y="5747117"/>
            <a:ext cx="1046356" cy="7533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</p:spPr>
      </p:pic>
      <p:sp>
        <p:nvSpPr>
          <p:cNvPr id="10" name="Titre 2">
            <a:extLst>
              <a:ext uri="{FF2B5EF4-FFF2-40B4-BE49-F238E27FC236}">
                <a16:creationId xmlns:a16="http://schemas.microsoft.com/office/drawing/2014/main" id="{CA48DC7C-6F2F-3F43-A33B-1856A78CD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9" y="0"/>
            <a:ext cx="9144000" cy="702526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sz="1800" dirty="0">
                <a:ea typeface="ＭＳ Ｐゴシック" charset="0"/>
              </a:rPr>
              <a:t>L’action extérieure du Sigeif</a:t>
            </a:r>
            <a:br>
              <a:rPr lang="fr-FR" sz="1800" dirty="0">
                <a:ea typeface="ＭＳ Ｐゴシック" charset="0"/>
              </a:rPr>
            </a:br>
            <a:r>
              <a:rPr lang="fr-FR" sz="1800" b="1" i="1" dirty="0">
                <a:ea typeface="ＭＳ Ｐゴシック" charset="0"/>
              </a:rPr>
              <a:t>panorama des actions</a:t>
            </a:r>
          </a:p>
        </p:txBody>
      </p:sp>
      <p:pic>
        <p:nvPicPr>
          <p:cNvPr id="7" name="Image 6" descr="Une image contenant personne, femme, homme, tenant&#10;&#10;Description générée automatiquement">
            <a:extLst>
              <a:ext uri="{FF2B5EF4-FFF2-40B4-BE49-F238E27FC236}">
                <a16:creationId xmlns:a16="http://schemas.microsoft.com/office/drawing/2014/main" id="{4CCB48B3-464E-6941-B48D-FA37C54EAF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332" y="3610400"/>
            <a:ext cx="2170399" cy="324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70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D23D0D-173E-764D-916D-44D53421E712}"/>
              </a:ext>
            </a:extLst>
          </p:cNvPr>
          <p:cNvSpPr/>
          <p:nvPr/>
        </p:nvSpPr>
        <p:spPr>
          <a:xfrm>
            <a:off x="251777" y="1001106"/>
            <a:ext cx="898366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fr-FR" sz="2400" b="1" dirty="0">
                <a:solidFill>
                  <a:schemeClr val="accent1"/>
                </a:solidFill>
                <a:latin typeface="DINOT" panose="020B0504020101010102" pitchFamily="34" charset="77"/>
              </a:rPr>
              <a:t>Madagascar</a:t>
            </a:r>
          </a:p>
          <a:p>
            <a:pPr algn="ctr"/>
            <a:endParaRPr lang="fr-FR" altLang="fr-FR" sz="2400" b="1" dirty="0">
              <a:solidFill>
                <a:schemeClr val="accent1"/>
              </a:solidFill>
              <a:latin typeface="DINOT" panose="020B0504020101010102" pitchFamily="34" charset="77"/>
              <a:cs typeface="DIN Alternate Bold" panose="020B0500000000000000" pitchFamily="34" charset="77"/>
            </a:endParaRPr>
          </a:p>
          <a:p>
            <a:pPr marL="0" indent="0" algn="ctr" eaLnBrk="1" hangingPunct="1">
              <a:buNone/>
            </a:pPr>
            <a:endParaRPr lang="fr-FR" altLang="fr-FR" sz="2400" dirty="0">
              <a:latin typeface="DIN Alternate Bold" panose="020B0500000000000000" pitchFamily="34" charset="77"/>
              <a:cs typeface="DIN Alternate Bold" panose="020B0500000000000000" pitchFamily="34" charset="77"/>
            </a:endParaRPr>
          </a:p>
          <a:p>
            <a:pPr marL="476250" indent="-342900" eaLnBrk="1" hangingPunct="1">
              <a:buFont typeface="Wingdings" pitchFamily="2" charset="2"/>
              <a:buChar char="Ø"/>
            </a:pPr>
            <a:endParaRPr lang="fr-FR" sz="2400" dirty="0">
              <a:solidFill>
                <a:srgbClr val="000000"/>
              </a:solidFill>
              <a:latin typeface="DINOT" panose="020B0504020101010102" pitchFamily="34" charset="77"/>
            </a:endParaRPr>
          </a:p>
          <a:p>
            <a:pPr marL="476250" indent="-342900" eaLnBrk="1" hangingPunct="1">
              <a:buFont typeface="Wingdings" pitchFamily="2" charset="2"/>
              <a:buChar char="Ø"/>
            </a:pPr>
            <a:endParaRPr lang="fr-FR" altLang="fr-FR" sz="2400" dirty="0">
              <a:solidFill>
                <a:srgbClr val="000000"/>
              </a:solidFill>
              <a:latin typeface="DINOT" panose="020B0504020101010102" pitchFamily="34" charset="77"/>
            </a:endParaRPr>
          </a:p>
          <a:p>
            <a:pPr marL="476250" indent="-342900" eaLnBrk="1" hangingPunct="1">
              <a:buFont typeface="Wingdings" pitchFamily="2" charset="2"/>
              <a:buChar char="Ø"/>
            </a:pPr>
            <a:endParaRPr lang="fr-FR" altLang="fr-FR" sz="2400" dirty="0">
              <a:solidFill>
                <a:srgbClr val="000000"/>
              </a:solidFill>
              <a:latin typeface="DINOT" panose="020B0504020101010102" pitchFamily="34" charset="77"/>
            </a:endParaRPr>
          </a:p>
          <a:p>
            <a:pPr algn="ctr" eaLnBrk="1" hangingPunct="1"/>
            <a:endParaRPr lang="fr-FR" altLang="fr-FR" sz="2400" dirty="0">
              <a:solidFill>
                <a:srgbClr val="000000"/>
              </a:solidFill>
              <a:latin typeface="DINOT" panose="020B0504020101010102" pitchFamily="34" charset="77"/>
            </a:endParaRPr>
          </a:p>
          <a:p>
            <a:pPr marL="0" indent="0" algn="ctr" eaLnBrk="1" hangingPunct="1">
              <a:buNone/>
            </a:pPr>
            <a:r>
              <a:rPr lang="fr-FR" altLang="fr-FR" sz="2400" dirty="0">
                <a:latin typeface="DIN Alternate Bold" panose="020B0500000000000000" pitchFamily="34" charset="77"/>
                <a:cs typeface="DIN Alternate Bold" panose="020B0500000000000000" pitchFamily="34" charset="77"/>
              </a:rPr>
              <a:t> </a:t>
            </a:r>
          </a:p>
          <a:p>
            <a:pPr marL="0" indent="0" algn="ctr" eaLnBrk="1" hangingPunct="1">
              <a:buNone/>
            </a:pPr>
            <a:endParaRPr lang="fr-FR" altLang="fr-FR" sz="2400" dirty="0">
              <a:latin typeface="DIN Alternate Bold" panose="020B0500000000000000" pitchFamily="34" charset="77"/>
              <a:cs typeface="DIN Alternate Bold" panose="020B0500000000000000" pitchFamily="34" charset="77"/>
            </a:endParaRPr>
          </a:p>
          <a:p>
            <a:pPr marL="0" indent="0" algn="ctr" eaLnBrk="1" hangingPunct="1">
              <a:buNone/>
            </a:pPr>
            <a:endParaRPr lang="fr-FR" altLang="fr-FR" sz="2000" dirty="0">
              <a:solidFill>
                <a:srgbClr val="000000"/>
              </a:solidFill>
              <a:latin typeface="DINOT" panose="020B0504020101010102" pitchFamily="34" charset="77"/>
            </a:endParaRPr>
          </a:p>
          <a:p>
            <a:endParaRPr lang="fr-FR" altLang="fr-FR" sz="2400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01369D-E4F6-7648-A3DB-DB228BF36605}"/>
              </a:ext>
            </a:extLst>
          </p:cNvPr>
          <p:cNvSpPr/>
          <p:nvPr/>
        </p:nvSpPr>
        <p:spPr>
          <a:xfrm>
            <a:off x="3145376" y="2056743"/>
            <a:ext cx="557561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buNone/>
            </a:pPr>
            <a:endParaRPr lang="fr-FR" altLang="fr-FR" sz="2400" dirty="0">
              <a:latin typeface="DIN Alternate Bold" panose="020B0500000000000000" pitchFamily="34" charset="77"/>
              <a:cs typeface="DIN Alternate Bold" panose="020B0500000000000000" pitchFamily="34" charset="77"/>
            </a:endParaRPr>
          </a:p>
          <a:p>
            <a:pPr marL="476250" indent="-342900" eaLnBrk="1" hangingPunct="1">
              <a:buFont typeface="Wingdings" pitchFamily="2" charset="2"/>
              <a:buChar char="Ø"/>
            </a:pPr>
            <a:r>
              <a:rPr lang="fr-FR" sz="2400" dirty="0">
                <a:solidFill>
                  <a:srgbClr val="000000"/>
                </a:solidFill>
                <a:latin typeface="DINOT" panose="020B0504020101010102" pitchFamily="34" charset="77"/>
              </a:rPr>
              <a:t>Construction de bio-digesteurs destinés à 25 familles</a:t>
            </a:r>
          </a:p>
          <a:p>
            <a:pPr marL="476250" indent="-342900" eaLnBrk="1" hangingPunct="1">
              <a:buFont typeface="Wingdings" pitchFamily="2" charset="2"/>
              <a:buChar char="Ø"/>
            </a:pPr>
            <a:r>
              <a:rPr lang="fr-FR" sz="2400" dirty="0">
                <a:solidFill>
                  <a:srgbClr val="000000"/>
                </a:solidFill>
                <a:latin typeface="DINOT" panose="020B0504020101010102" pitchFamily="34" charset="77"/>
              </a:rPr>
              <a:t>Alternative au charbon de bois utilisé pour la cuisine</a:t>
            </a:r>
          </a:p>
          <a:p>
            <a:pPr marL="476250" indent="-342900" eaLnBrk="1" hangingPunct="1">
              <a:buFont typeface="Wingdings" pitchFamily="2" charset="2"/>
              <a:buChar char="Ø"/>
            </a:pPr>
            <a:r>
              <a:rPr lang="fr-FR" sz="2400" dirty="0">
                <a:solidFill>
                  <a:srgbClr val="000000"/>
                </a:solidFill>
                <a:latin typeface="DINOT" panose="020B0504020101010102" pitchFamily="34" charset="77"/>
              </a:rPr>
              <a:t>Digestat améliorant la production agricole</a:t>
            </a:r>
          </a:p>
          <a:p>
            <a:pPr marL="476250" indent="-342900" eaLnBrk="1" hangingPunct="1">
              <a:buFont typeface="Wingdings" pitchFamily="2" charset="2"/>
              <a:buChar char="Ø"/>
            </a:pPr>
            <a:endParaRPr lang="fr-FR" sz="2400" dirty="0">
              <a:solidFill>
                <a:srgbClr val="000000"/>
              </a:solidFill>
              <a:latin typeface="DINOT" panose="020B0504020101010102" pitchFamily="34" charset="77"/>
            </a:endParaRPr>
          </a:p>
          <a:p>
            <a:endParaRPr lang="fr-FR" altLang="fr-FR" sz="2400" dirty="0">
              <a:solidFill>
                <a:schemeClr val="accent1"/>
              </a:solidFill>
            </a:endParaRPr>
          </a:p>
        </p:txBody>
      </p:sp>
      <p:pic>
        <p:nvPicPr>
          <p:cNvPr id="5" name="Picture 2" descr="C:\Users\DE3007\Desktop\Nouveaux supports de com\LOGO\CODEGAZ - Logo ENGIE.png">
            <a:extLst>
              <a:ext uri="{FF2B5EF4-FFF2-40B4-BE49-F238E27FC236}">
                <a16:creationId xmlns:a16="http://schemas.microsoft.com/office/drawing/2014/main" id="{5C525C6E-0FB8-A444-A6C3-56EE1E46A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564" y="5564889"/>
            <a:ext cx="1013617" cy="101361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J:\Joamino\DSCN5782_1.JPG">
            <a:extLst>
              <a:ext uri="{FF2B5EF4-FFF2-40B4-BE49-F238E27FC236}">
                <a16:creationId xmlns:a16="http://schemas.microsoft.com/office/drawing/2014/main" id="{075512B2-E626-1444-912F-FBA929010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78" y="1575711"/>
            <a:ext cx="2919158" cy="21891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 descr="Une image contenant mur, intérieur, personne, homme&#10;&#10;Description générée automatiquement">
            <a:extLst>
              <a:ext uri="{FF2B5EF4-FFF2-40B4-BE49-F238E27FC236}">
                <a16:creationId xmlns:a16="http://schemas.microsoft.com/office/drawing/2014/main" id="{CCE24A36-4454-4D4F-B825-6716BB12647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9" t="4202"/>
          <a:stretch/>
        </p:blipFill>
        <p:spPr>
          <a:xfrm>
            <a:off x="160338" y="4284165"/>
            <a:ext cx="2985038" cy="23861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itre 2">
            <a:extLst>
              <a:ext uri="{FF2B5EF4-FFF2-40B4-BE49-F238E27FC236}">
                <a16:creationId xmlns:a16="http://schemas.microsoft.com/office/drawing/2014/main" id="{91611198-D026-3C41-AF87-5F08133ED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9" y="0"/>
            <a:ext cx="9144000" cy="702526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sz="1800" dirty="0">
                <a:ea typeface="ＭＳ Ｐゴシック" charset="0"/>
              </a:rPr>
              <a:t>L’action extérieure du Sigeif</a:t>
            </a:r>
            <a:br>
              <a:rPr lang="fr-FR" sz="1800" dirty="0">
                <a:ea typeface="ＭＳ Ｐゴシック" charset="0"/>
              </a:rPr>
            </a:br>
            <a:r>
              <a:rPr lang="fr-FR" sz="1800" b="1" i="1" dirty="0">
                <a:ea typeface="ＭＳ Ｐゴシック" charset="0"/>
              </a:rPr>
              <a:t>panorama des actions</a:t>
            </a:r>
          </a:p>
        </p:txBody>
      </p:sp>
    </p:spTree>
    <p:extLst>
      <p:ext uri="{BB962C8B-B14F-4D97-AF65-F5344CB8AC3E}">
        <p14:creationId xmlns:p14="http://schemas.microsoft.com/office/powerpoint/2010/main" val="1818019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2" descr="logo_fonds_armenien.png">
            <a:extLst>
              <a:ext uri="{FF2B5EF4-FFF2-40B4-BE49-F238E27FC236}">
                <a16:creationId xmlns:a16="http://schemas.microsoft.com/office/drawing/2014/main" id="{C8E67975-9720-C949-A81B-A4ED4877426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111" y="5697636"/>
            <a:ext cx="2089150" cy="573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</p:spPr>
      </p:pic>
      <p:pic>
        <p:nvPicPr>
          <p:cNvPr id="7" name="Image 2" descr="Capture d’écran 2017-11-27 à 09.34.08.png">
            <a:extLst>
              <a:ext uri="{FF2B5EF4-FFF2-40B4-BE49-F238E27FC236}">
                <a16:creationId xmlns:a16="http://schemas.microsoft.com/office/drawing/2014/main" id="{367898AC-2D61-B440-AF55-B3EA1177E3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0" y="2712346"/>
            <a:ext cx="4010202" cy="177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1E5BA90-FE12-1347-A0EF-9E380738A4FD}"/>
              </a:ext>
            </a:extLst>
          </p:cNvPr>
          <p:cNvSpPr/>
          <p:nvPr/>
        </p:nvSpPr>
        <p:spPr>
          <a:xfrm>
            <a:off x="-7629" y="1043730"/>
            <a:ext cx="905937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fr-FR" sz="2400" b="1" dirty="0">
                <a:solidFill>
                  <a:schemeClr val="accent1"/>
                </a:solidFill>
                <a:latin typeface="DINOT" panose="020B0504020101010102" pitchFamily="34" charset="77"/>
              </a:rPr>
              <a:t>Arménie</a:t>
            </a:r>
          </a:p>
          <a:p>
            <a:pPr algn="ctr"/>
            <a:endParaRPr lang="fr-FR" altLang="fr-FR" sz="2400" b="1" dirty="0">
              <a:solidFill>
                <a:schemeClr val="accent1"/>
              </a:solidFill>
              <a:latin typeface="DINOT" panose="020B0504020101010102" pitchFamily="34" charset="77"/>
              <a:cs typeface="DIN Alternate Bold" panose="020B0500000000000000" pitchFamily="34" charset="77"/>
            </a:endParaRPr>
          </a:p>
          <a:p>
            <a:pPr marL="0" indent="0" algn="ctr" eaLnBrk="1" hangingPunct="1">
              <a:buNone/>
            </a:pPr>
            <a:endParaRPr lang="fr-FR" altLang="fr-FR" sz="2400" dirty="0">
              <a:latin typeface="DIN Alternate Bold" panose="020B0500000000000000" pitchFamily="34" charset="77"/>
              <a:cs typeface="DIN Alternate Bold" panose="020B0500000000000000" pitchFamily="34" charset="77"/>
            </a:endParaRPr>
          </a:p>
          <a:p>
            <a:pPr marL="476250" indent="-342900" eaLnBrk="1" hangingPunct="1">
              <a:buFont typeface="Wingdings" pitchFamily="2" charset="2"/>
              <a:buChar char="Ø"/>
            </a:pPr>
            <a:endParaRPr lang="fr-FR" sz="2400" dirty="0">
              <a:solidFill>
                <a:srgbClr val="000000"/>
              </a:solidFill>
              <a:latin typeface="DINOT" panose="020B0504020101010102" pitchFamily="34" charset="77"/>
            </a:endParaRPr>
          </a:p>
          <a:p>
            <a:pPr marL="476250" indent="-342900" eaLnBrk="1" hangingPunct="1">
              <a:buFont typeface="Wingdings" pitchFamily="2" charset="2"/>
              <a:buChar char="Ø"/>
            </a:pPr>
            <a:endParaRPr lang="fr-FR" sz="2400" dirty="0">
              <a:solidFill>
                <a:srgbClr val="000000"/>
              </a:solidFill>
              <a:latin typeface="DINOT" panose="020B0504020101010102" pitchFamily="34" charset="77"/>
            </a:endParaRPr>
          </a:p>
          <a:p>
            <a:pPr marL="476250" indent="-342900" eaLnBrk="1" hangingPunct="1">
              <a:buFont typeface="Wingdings" pitchFamily="2" charset="2"/>
              <a:buChar char="Ø"/>
            </a:pPr>
            <a:endParaRPr lang="fr-FR" altLang="fr-FR" sz="2400" dirty="0">
              <a:solidFill>
                <a:srgbClr val="000000"/>
              </a:solidFill>
              <a:latin typeface="DINOT" panose="020B0504020101010102" pitchFamily="34" charset="77"/>
            </a:endParaRPr>
          </a:p>
          <a:p>
            <a:pPr marL="476250" indent="-342900" eaLnBrk="1" hangingPunct="1">
              <a:buFont typeface="Wingdings" pitchFamily="2" charset="2"/>
              <a:buChar char="Ø"/>
            </a:pPr>
            <a:endParaRPr lang="fr-FR" altLang="fr-FR" sz="2400" dirty="0">
              <a:solidFill>
                <a:srgbClr val="000000"/>
              </a:solidFill>
              <a:latin typeface="DINOT" panose="020B0504020101010102" pitchFamily="34" charset="77"/>
            </a:endParaRPr>
          </a:p>
          <a:p>
            <a:pPr algn="ctr" eaLnBrk="1" hangingPunct="1"/>
            <a:endParaRPr lang="fr-FR" altLang="fr-FR" sz="2400" dirty="0">
              <a:solidFill>
                <a:srgbClr val="000000"/>
              </a:solidFill>
              <a:latin typeface="DINOT" panose="020B0504020101010102" pitchFamily="34" charset="77"/>
            </a:endParaRPr>
          </a:p>
          <a:p>
            <a:pPr marL="0" indent="0" algn="ctr" eaLnBrk="1" hangingPunct="1">
              <a:buNone/>
            </a:pPr>
            <a:r>
              <a:rPr lang="fr-FR" altLang="fr-FR" sz="2400" dirty="0">
                <a:latin typeface="DIN Alternate Bold" panose="020B0500000000000000" pitchFamily="34" charset="77"/>
                <a:cs typeface="DIN Alternate Bold" panose="020B0500000000000000" pitchFamily="34" charset="77"/>
              </a:rPr>
              <a:t> </a:t>
            </a:r>
          </a:p>
          <a:p>
            <a:pPr marL="0" indent="0" algn="ctr" eaLnBrk="1" hangingPunct="1">
              <a:buNone/>
            </a:pPr>
            <a:endParaRPr lang="fr-FR" altLang="fr-FR" sz="2400" dirty="0">
              <a:latin typeface="DIN Alternate Bold" panose="020B0500000000000000" pitchFamily="34" charset="77"/>
              <a:cs typeface="DIN Alternate Bold" panose="020B0500000000000000" pitchFamily="34" charset="77"/>
            </a:endParaRPr>
          </a:p>
          <a:p>
            <a:pPr marL="0" indent="0" algn="ctr" eaLnBrk="1" hangingPunct="1">
              <a:buNone/>
            </a:pPr>
            <a:endParaRPr lang="fr-FR" altLang="fr-FR" sz="2000" dirty="0">
              <a:solidFill>
                <a:srgbClr val="000000"/>
              </a:solidFill>
              <a:latin typeface="DINOT" panose="020B0504020101010102" pitchFamily="34" charset="77"/>
            </a:endParaRPr>
          </a:p>
          <a:p>
            <a:endParaRPr lang="fr-FR" altLang="fr-FR" sz="2400" dirty="0">
              <a:solidFill>
                <a:schemeClr val="accent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A6128D-8A2D-B64B-88BE-7957C49A22D0}"/>
              </a:ext>
            </a:extLst>
          </p:cNvPr>
          <p:cNvSpPr/>
          <p:nvPr/>
        </p:nvSpPr>
        <p:spPr>
          <a:xfrm>
            <a:off x="4079467" y="2367170"/>
            <a:ext cx="4987533" cy="2788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buNone/>
            </a:pPr>
            <a:endParaRPr lang="fr-FR" altLang="fr-FR" sz="2400" dirty="0">
              <a:latin typeface="DIN Alternate Bold" panose="020B0500000000000000" pitchFamily="34" charset="77"/>
              <a:cs typeface="DIN Alternate Bold" panose="020B0500000000000000" pitchFamily="34" charset="77"/>
            </a:endParaRPr>
          </a:p>
          <a:p>
            <a:pPr marL="476250" lvl="1" indent="-342900" eaLnBrk="1" hangingPunct="1">
              <a:lnSpc>
                <a:spcPct val="90000"/>
              </a:lnSpc>
              <a:buSzPct val="90000"/>
              <a:buFont typeface="Wingdings" pitchFamily="2" charset="2"/>
              <a:buChar char="Ø"/>
            </a:pPr>
            <a:r>
              <a:rPr lang="fr-FR" altLang="fr-FR" sz="2400" dirty="0">
                <a:solidFill>
                  <a:srgbClr val="000000"/>
                </a:solidFill>
                <a:latin typeface="DINOT" panose="020B0504020101010102" pitchFamily="34" charset="77"/>
              </a:rPr>
              <a:t>Programme « </a:t>
            </a:r>
            <a:r>
              <a:rPr lang="fr-FR" altLang="fr-FR" sz="2400" i="1" dirty="0">
                <a:solidFill>
                  <a:srgbClr val="000000"/>
                </a:solidFill>
                <a:latin typeface="DINOT" panose="020B0504020101010102" pitchFamily="34" charset="77"/>
              </a:rPr>
              <a:t>Ecoles &amp; Familles </a:t>
            </a:r>
            <a:r>
              <a:rPr lang="fr-FR" altLang="fr-FR" sz="2400" dirty="0">
                <a:solidFill>
                  <a:srgbClr val="000000"/>
                </a:solidFill>
                <a:latin typeface="DINOT" panose="020B0504020101010102" pitchFamily="34" charset="77"/>
              </a:rPr>
              <a:t>»</a:t>
            </a:r>
          </a:p>
          <a:p>
            <a:pPr marL="476250" lvl="1" indent="-342900" eaLnBrk="1" hangingPunct="1">
              <a:lnSpc>
                <a:spcPct val="90000"/>
              </a:lnSpc>
              <a:buSzPct val="90000"/>
              <a:buFont typeface="Wingdings" pitchFamily="2" charset="2"/>
              <a:buChar char="Ø"/>
            </a:pPr>
            <a:r>
              <a:rPr lang="fr-FR" altLang="fr-FR" sz="2400" dirty="0">
                <a:solidFill>
                  <a:srgbClr val="000000"/>
                </a:solidFill>
                <a:latin typeface="DINOT" panose="020B0504020101010102" pitchFamily="34" charset="77"/>
              </a:rPr>
              <a:t>Remise aux normes électriques</a:t>
            </a:r>
          </a:p>
          <a:p>
            <a:pPr marL="476250" lvl="1" indent="-342900" eaLnBrk="1" hangingPunct="1">
              <a:lnSpc>
                <a:spcPct val="90000"/>
              </a:lnSpc>
              <a:buSzPct val="90000"/>
              <a:buFont typeface="Wingdings" pitchFamily="2" charset="2"/>
              <a:buChar char="Ø"/>
            </a:pPr>
            <a:r>
              <a:rPr lang="fr-FR" altLang="fr-FR" sz="2400" dirty="0">
                <a:solidFill>
                  <a:srgbClr val="000000"/>
                </a:solidFill>
                <a:latin typeface="DINOT" panose="020B0504020101010102" pitchFamily="34" charset="77"/>
              </a:rPr>
              <a:t>Panneaux photovoltaïques pour les écoles avec vente de l’excédent sur le réseau</a:t>
            </a:r>
          </a:p>
          <a:p>
            <a:pPr marL="476250" lvl="1" indent="-342900" eaLnBrk="1" hangingPunct="1">
              <a:lnSpc>
                <a:spcPct val="90000"/>
              </a:lnSpc>
              <a:buSzPct val="90000"/>
              <a:buFont typeface="Wingdings" pitchFamily="2" charset="2"/>
              <a:buChar char="Ø"/>
            </a:pPr>
            <a:r>
              <a:rPr lang="fr-FR" altLang="fr-FR" sz="2400" dirty="0">
                <a:solidFill>
                  <a:srgbClr val="000000"/>
                </a:solidFill>
                <a:latin typeface="DINOT" panose="020B0504020101010102" pitchFamily="34" charset="77"/>
              </a:rPr>
              <a:t>Panneaux thermiques, notamment pour les familles déshéritées </a:t>
            </a:r>
          </a:p>
        </p:txBody>
      </p:sp>
      <p:sp>
        <p:nvSpPr>
          <p:cNvPr id="11" name="Titre 2">
            <a:extLst>
              <a:ext uri="{FF2B5EF4-FFF2-40B4-BE49-F238E27FC236}">
                <a16:creationId xmlns:a16="http://schemas.microsoft.com/office/drawing/2014/main" id="{06F68779-0C72-3B4D-9E73-2B6FF819D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9" y="0"/>
            <a:ext cx="9144000" cy="702526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sz="1800" dirty="0">
                <a:ea typeface="ＭＳ Ｐゴシック" charset="0"/>
              </a:rPr>
              <a:t>L’action extérieure du Sigeif</a:t>
            </a:r>
            <a:br>
              <a:rPr lang="fr-FR" sz="1800" dirty="0">
                <a:ea typeface="ＭＳ Ｐゴシック" charset="0"/>
              </a:rPr>
            </a:br>
            <a:r>
              <a:rPr lang="fr-FR" sz="1800" b="1" i="1" dirty="0">
                <a:ea typeface="ＭＳ Ｐゴシック" charset="0"/>
              </a:rPr>
              <a:t>panorama des actions</a:t>
            </a:r>
          </a:p>
        </p:txBody>
      </p:sp>
    </p:spTree>
    <p:extLst>
      <p:ext uri="{BB962C8B-B14F-4D97-AF65-F5344CB8AC3E}">
        <p14:creationId xmlns:p14="http://schemas.microsoft.com/office/powerpoint/2010/main" val="3073759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D23D0D-173E-764D-916D-44D53421E712}"/>
              </a:ext>
            </a:extLst>
          </p:cNvPr>
          <p:cNvSpPr/>
          <p:nvPr/>
        </p:nvSpPr>
        <p:spPr>
          <a:xfrm>
            <a:off x="576897" y="1043731"/>
            <a:ext cx="8983663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fr-FR" sz="2400" b="1" dirty="0">
                <a:solidFill>
                  <a:schemeClr val="accent1"/>
                </a:solidFill>
                <a:latin typeface="DINOT" panose="020B0504020101010102" pitchFamily="34" charset="77"/>
              </a:rPr>
              <a:t>Haïti</a:t>
            </a:r>
          </a:p>
          <a:p>
            <a:pPr algn="ctr"/>
            <a:endParaRPr lang="fr-FR" altLang="fr-FR" sz="2400" b="1" dirty="0">
              <a:solidFill>
                <a:schemeClr val="accent1"/>
              </a:solidFill>
              <a:latin typeface="DINOT" panose="020B0504020101010102" pitchFamily="34" charset="77"/>
              <a:cs typeface="DIN Alternate Bold" panose="020B0500000000000000" pitchFamily="34" charset="77"/>
            </a:endParaRPr>
          </a:p>
          <a:p>
            <a:pPr marL="0" indent="0" algn="ctr" eaLnBrk="1" hangingPunct="1">
              <a:buNone/>
            </a:pPr>
            <a:endParaRPr lang="fr-FR" altLang="fr-FR" sz="2400" dirty="0">
              <a:latin typeface="DIN Alternate Bold" panose="020B0500000000000000" pitchFamily="34" charset="77"/>
              <a:cs typeface="DIN Alternate Bold" panose="020B0500000000000000" pitchFamily="34" charset="77"/>
            </a:endParaRPr>
          </a:p>
          <a:p>
            <a:pPr marL="476250" indent="-342900" eaLnBrk="1" hangingPunct="1">
              <a:buFont typeface="Wingdings" pitchFamily="2" charset="2"/>
              <a:buChar char="Ø"/>
            </a:pPr>
            <a:endParaRPr lang="fr-FR" sz="2400" dirty="0">
              <a:solidFill>
                <a:srgbClr val="000000"/>
              </a:solidFill>
              <a:latin typeface="DINOT" panose="020B0504020101010102" pitchFamily="34" charset="77"/>
            </a:endParaRPr>
          </a:p>
          <a:p>
            <a:pPr marL="476250" indent="-342900" eaLnBrk="1" hangingPunct="1">
              <a:buFont typeface="Wingdings" pitchFamily="2" charset="2"/>
              <a:buChar char="Ø"/>
            </a:pPr>
            <a:endParaRPr lang="fr-FR" sz="2400" dirty="0">
              <a:solidFill>
                <a:srgbClr val="000000"/>
              </a:solidFill>
              <a:latin typeface="DINOT" panose="020B0504020101010102" pitchFamily="34" charset="77"/>
            </a:endParaRPr>
          </a:p>
          <a:p>
            <a:pPr marL="476250" indent="-342900" eaLnBrk="1" hangingPunct="1">
              <a:buFont typeface="Wingdings" pitchFamily="2" charset="2"/>
              <a:buChar char="Ø"/>
            </a:pPr>
            <a:endParaRPr lang="fr-FR" altLang="fr-FR" sz="2400" dirty="0">
              <a:solidFill>
                <a:srgbClr val="000000"/>
              </a:solidFill>
              <a:latin typeface="DINOT" panose="020B0504020101010102" pitchFamily="34" charset="77"/>
            </a:endParaRPr>
          </a:p>
          <a:p>
            <a:pPr marL="476250" indent="-342900" eaLnBrk="1" hangingPunct="1">
              <a:buFont typeface="Wingdings" pitchFamily="2" charset="2"/>
              <a:buChar char="Ø"/>
            </a:pPr>
            <a:endParaRPr lang="fr-FR" altLang="fr-FR" sz="2400" dirty="0">
              <a:solidFill>
                <a:srgbClr val="000000"/>
              </a:solidFill>
              <a:latin typeface="DINOT" panose="020B0504020101010102" pitchFamily="34" charset="77"/>
            </a:endParaRPr>
          </a:p>
          <a:p>
            <a:pPr algn="ctr" eaLnBrk="1" hangingPunct="1"/>
            <a:endParaRPr lang="fr-FR" altLang="fr-FR" sz="2400" dirty="0">
              <a:solidFill>
                <a:srgbClr val="000000"/>
              </a:solidFill>
              <a:latin typeface="DINOT" panose="020B0504020101010102" pitchFamily="34" charset="77"/>
            </a:endParaRPr>
          </a:p>
          <a:p>
            <a:pPr marL="0" indent="0" algn="ctr" eaLnBrk="1" hangingPunct="1">
              <a:buNone/>
            </a:pPr>
            <a:r>
              <a:rPr lang="fr-FR" altLang="fr-FR" sz="2400" dirty="0">
                <a:latin typeface="DIN Alternate Bold" panose="020B0500000000000000" pitchFamily="34" charset="77"/>
                <a:cs typeface="DIN Alternate Bold" panose="020B0500000000000000" pitchFamily="34" charset="77"/>
              </a:rPr>
              <a:t> </a:t>
            </a:r>
          </a:p>
          <a:p>
            <a:pPr marL="0" indent="0" algn="ctr" eaLnBrk="1" hangingPunct="1">
              <a:buNone/>
            </a:pPr>
            <a:endParaRPr lang="fr-FR" altLang="fr-FR" sz="2400" dirty="0">
              <a:latin typeface="DIN Alternate Bold" panose="020B0500000000000000" pitchFamily="34" charset="77"/>
              <a:cs typeface="DIN Alternate Bold" panose="020B0500000000000000" pitchFamily="34" charset="77"/>
            </a:endParaRPr>
          </a:p>
          <a:p>
            <a:pPr marL="0" indent="0" algn="ctr" eaLnBrk="1" hangingPunct="1">
              <a:buNone/>
            </a:pPr>
            <a:endParaRPr lang="fr-FR" altLang="fr-FR" sz="2000" dirty="0">
              <a:solidFill>
                <a:srgbClr val="000000"/>
              </a:solidFill>
              <a:latin typeface="DINOT" panose="020B0504020101010102" pitchFamily="34" charset="77"/>
            </a:endParaRPr>
          </a:p>
          <a:p>
            <a:endParaRPr lang="fr-FR" altLang="fr-FR" sz="2400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6C2187-CD84-894D-9CFA-B7759CFAD2C1}"/>
              </a:ext>
            </a:extLst>
          </p:cNvPr>
          <p:cNvSpPr/>
          <p:nvPr/>
        </p:nvSpPr>
        <p:spPr>
          <a:xfrm>
            <a:off x="2859841" y="1611583"/>
            <a:ext cx="61723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buNone/>
            </a:pPr>
            <a:endParaRPr lang="fr-FR" altLang="fr-FR" sz="2400" dirty="0">
              <a:latin typeface="DIN Alternate Bold" panose="020B0500000000000000" pitchFamily="34" charset="77"/>
              <a:cs typeface="DIN Alternate Bold" panose="020B0500000000000000" pitchFamily="34" charset="77"/>
            </a:endParaRPr>
          </a:p>
          <a:p>
            <a:pPr marL="476250" indent="-342900" eaLnBrk="1" hangingPunct="1">
              <a:buFont typeface="Wingdings" pitchFamily="2" charset="2"/>
              <a:buChar char="Ø"/>
            </a:pPr>
            <a:r>
              <a:rPr lang="fr-FR" sz="2400" dirty="0">
                <a:solidFill>
                  <a:srgbClr val="000000"/>
                </a:solidFill>
                <a:latin typeface="DINOT" panose="020B0504020101010102" pitchFamily="34" charset="77"/>
              </a:rPr>
              <a:t>Alimentation électrique d’un site éducatif</a:t>
            </a:r>
          </a:p>
          <a:p>
            <a:pPr marL="476250" indent="-342900" eaLnBrk="1" hangingPunct="1">
              <a:buFont typeface="Wingdings" pitchFamily="2" charset="2"/>
              <a:buChar char="Ø"/>
            </a:pPr>
            <a:r>
              <a:rPr lang="fr-FR" sz="2400" dirty="0">
                <a:solidFill>
                  <a:srgbClr val="000000"/>
                </a:solidFill>
                <a:latin typeface="DINOT" panose="020B0504020101010102" pitchFamily="34" charset="77"/>
              </a:rPr>
              <a:t>Remplacement du groupe électrogène par une centrale photovoltaïque</a:t>
            </a:r>
            <a:endParaRPr lang="fr-FR" altLang="fr-FR" sz="2400" dirty="0">
              <a:solidFill>
                <a:srgbClr val="000000"/>
              </a:solidFill>
              <a:latin typeface="DINOT" panose="020B0504020101010102" pitchFamily="34" charset="77"/>
            </a:endParaRPr>
          </a:p>
          <a:p>
            <a:pPr marL="933450" lvl="1" indent="-342900" eaLnBrk="1" hangingPunct="1">
              <a:buFont typeface="Wingdings" pitchFamily="2" charset="2"/>
              <a:buChar char="ü"/>
              <a:tabLst>
                <a:tab pos="4310063" algn="l"/>
              </a:tabLst>
            </a:pPr>
            <a:r>
              <a:rPr lang="fr-FR" sz="2000" dirty="0">
                <a:solidFill>
                  <a:srgbClr val="000000"/>
                </a:solidFill>
                <a:latin typeface="DINOT" panose="020B0504020101010102" pitchFamily="34" charset="77"/>
              </a:rPr>
              <a:t>Eclairage des salles de classes et bibliothèque</a:t>
            </a:r>
          </a:p>
          <a:p>
            <a:pPr marL="933450" lvl="1" indent="-342900" eaLnBrk="1" hangingPunct="1">
              <a:buFont typeface="Wingdings" pitchFamily="2" charset="2"/>
              <a:buChar char="ü"/>
              <a:tabLst>
                <a:tab pos="4310063" algn="l"/>
              </a:tabLst>
            </a:pPr>
            <a:r>
              <a:rPr lang="fr-FR" sz="2000" dirty="0">
                <a:solidFill>
                  <a:srgbClr val="000000"/>
                </a:solidFill>
                <a:latin typeface="DINOT" panose="020B0504020101010102" pitchFamily="34" charset="77"/>
              </a:rPr>
              <a:t>Alimentation des ordinateurs</a:t>
            </a:r>
          </a:p>
          <a:p>
            <a:pPr marL="476250" lvl="1" indent="-342900" eaLnBrk="1" hangingPunct="1">
              <a:buFont typeface="Wingdings" pitchFamily="2" charset="2"/>
              <a:buChar char="Ø"/>
            </a:pPr>
            <a:r>
              <a:rPr lang="fr-FR" sz="2400" dirty="0">
                <a:solidFill>
                  <a:srgbClr val="000000"/>
                </a:solidFill>
                <a:latin typeface="DINOT" panose="020B0504020101010102" pitchFamily="34" charset="77"/>
              </a:rPr>
              <a:t>Formation d’un technicien  </a:t>
            </a:r>
          </a:p>
        </p:txBody>
      </p:sp>
      <p:pic>
        <p:nvPicPr>
          <p:cNvPr id="5" name="Image 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9BAAFA7B-8591-5849-AFBC-5D7086F68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812" y="5632653"/>
            <a:ext cx="1467628" cy="5503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 6" descr="G:\DCIM\318_FUJI\DSCF8108.JPG">
            <a:extLst>
              <a:ext uri="{FF2B5EF4-FFF2-40B4-BE49-F238E27FC236}">
                <a16:creationId xmlns:a16="http://schemas.microsoft.com/office/drawing/2014/main" id="{CE674E92-38C2-8148-AD04-7CD56B05B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6" r="3471" b="42273"/>
          <a:stretch>
            <a:fillRect/>
          </a:stretch>
        </p:blipFill>
        <p:spPr bwMode="auto">
          <a:xfrm>
            <a:off x="0" y="4982175"/>
            <a:ext cx="5862320" cy="1851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 descr="Une image contenant intérieur, plafond, pièce, vivant&#10;&#10;Description générée automatiquement">
            <a:extLst>
              <a:ext uri="{FF2B5EF4-FFF2-40B4-BE49-F238E27FC236}">
                <a16:creationId xmlns:a16="http://schemas.microsoft.com/office/drawing/2014/main" id="{366C964B-4A62-894A-8449-9B316C6CC6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60" y="1317052"/>
            <a:ext cx="2478593" cy="3340949"/>
          </a:xfrm>
          <a:prstGeom prst="rect">
            <a:avLst/>
          </a:prstGeom>
        </p:spPr>
      </p:pic>
      <p:sp>
        <p:nvSpPr>
          <p:cNvPr id="13" name="Titre 2">
            <a:extLst>
              <a:ext uri="{FF2B5EF4-FFF2-40B4-BE49-F238E27FC236}">
                <a16:creationId xmlns:a16="http://schemas.microsoft.com/office/drawing/2014/main" id="{81399389-75BB-C44A-B641-7E009E637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9" y="0"/>
            <a:ext cx="9144000" cy="702526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sz="1800" dirty="0">
                <a:ea typeface="ＭＳ Ｐゴシック" charset="0"/>
              </a:rPr>
              <a:t>L’action extérieure du Sigeif</a:t>
            </a:r>
            <a:br>
              <a:rPr lang="fr-FR" sz="1800" dirty="0">
                <a:ea typeface="ＭＳ Ｐゴシック" charset="0"/>
              </a:rPr>
            </a:br>
            <a:r>
              <a:rPr lang="fr-FR" sz="1800" b="1" i="1" dirty="0">
                <a:ea typeface="ＭＳ Ｐゴシック" charset="0"/>
              </a:rPr>
              <a:t>panorama des actions</a:t>
            </a:r>
          </a:p>
        </p:txBody>
      </p:sp>
    </p:spTree>
    <p:extLst>
      <p:ext uri="{BB962C8B-B14F-4D97-AF65-F5344CB8AC3E}">
        <p14:creationId xmlns:p14="http://schemas.microsoft.com/office/powerpoint/2010/main" val="3376205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1E5BA90-FE12-1347-A0EF-9E380738A4FD}"/>
              </a:ext>
            </a:extLst>
          </p:cNvPr>
          <p:cNvSpPr/>
          <p:nvPr/>
        </p:nvSpPr>
        <p:spPr>
          <a:xfrm>
            <a:off x="1415503" y="1205503"/>
            <a:ext cx="786470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fr-FR" sz="2400" b="1" dirty="0">
                <a:solidFill>
                  <a:schemeClr val="accent1"/>
                </a:solidFill>
                <a:latin typeface="DINOT" panose="020B0504020101010102" pitchFamily="34" charset="77"/>
              </a:rPr>
              <a:t>Haïti</a:t>
            </a:r>
          </a:p>
          <a:p>
            <a:pPr algn="ctr"/>
            <a:r>
              <a:rPr lang="fr-FR" altLang="fr-FR" sz="2000" b="1" i="1" dirty="0">
                <a:solidFill>
                  <a:schemeClr val="accent1"/>
                </a:solidFill>
                <a:latin typeface="DINOT" panose="020B0504020101010102" pitchFamily="34" charset="77"/>
              </a:rPr>
              <a:t>Aide humanitaire d’urgence</a:t>
            </a:r>
          </a:p>
          <a:p>
            <a:pPr algn="ctr"/>
            <a:r>
              <a:rPr lang="fr-FR" altLang="fr-FR" sz="2000" b="1" i="1" dirty="0">
                <a:solidFill>
                  <a:schemeClr val="accent1"/>
                </a:solidFill>
                <a:latin typeface="DINOT" panose="020B0504020101010102" pitchFamily="34" charset="77"/>
              </a:rPr>
              <a:t> </a:t>
            </a:r>
          </a:p>
          <a:p>
            <a:pPr algn="ctr"/>
            <a:endParaRPr lang="fr-FR" altLang="fr-FR" sz="2400" b="1" dirty="0">
              <a:solidFill>
                <a:schemeClr val="accent1"/>
              </a:solidFill>
              <a:latin typeface="DINOT" panose="020B0504020101010102" pitchFamily="34" charset="77"/>
              <a:cs typeface="DIN Alternate Bold" panose="020B0500000000000000" pitchFamily="34" charset="77"/>
            </a:endParaRPr>
          </a:p>
          <a:p>
            <a:pPr marL="0" indent="0" algn="ctr" eaLnBrk="1" hangingPunct="1">
              <a:buNone/>
            </a:pPr>
            <a:endParaRPr lang="fr-FR" altLang="fr-FR" sz="2400" dirty="0">
              <a:latin typeface="DIN Alternate Bold" panose="020B0500000000000000" pitchFamily="34" charset="77"/>
              <a:cs typeface="DIN Alternate Bold" panose="020B0500000000000000" pitchFamily="34" charset="77"/>
            </a:endParaRPr>
          </a:p>
          <a:p>
            <a:pPr marL="476250" indent="-342900" eaLnBrk="1" hangingPunct="1">
              <a:buFont typeface="Wingdings" pitchFamily="2" charset="2"/>
              <a:buChar char="Ø"/>
            </a:pPr>
            <a:endParaRPr lang="fr-FR" sz="2400" dirty="0">
              <a:solidFill>
                <a:srgbClr val="000000"/>
              </a:solidFill>
              <a:latin typeface="DINOT" panose="020B0504020101010102" pitchFamily="34" charset="77"/>
            </a:endParaRPr>
          </a:p>
          <a:p>
            <a:pPr marL="476250" indent="-342900" eaLnBrk="1" hangingPunct="1">
              <a:buFont typeface="Wingdings" pitchFamily="2" charset="2"/>
              <a:buChar char="Ø"/>
            </a:pPr>
            <a:endParaRPr lang="fr-FR" sz="2400" dirty="0">
              <a:solidFill>
                <a:srgbClr val="000000"/>
              </a:solidFill>
              <a:latin typeface="DINOT" panose="020B0504020101010102" pitchFamily="34" charset="77"/>
            </a:endParaRPr>
          </a:p>
          <a:p>
            <a:pPr marL="476250" indent="-342900" eaLnBrk="1" hangingPunct="1">
              <a:buFont typeface="Wingdings" pitchFamily="2" charset="2"/>
              <a:buChar char="Ø"/>
            </a:pPr>
            <a:endParaRPr lang="fr-FR" altLang="fr-FR" sz="2400" dirty="0">
              <a:solidFill>
                <a:srgbClr val="000000"/>
              </a:solidFill>
              <a:latin typeface="DINOT" panose="020B0504020101010102" pitchFamily="34" charset="77"/>
            </a:endParaRPr>
          </a:p>
          <a:p>
            <a:pPr marL="476250" indent="-342900" eaLnBrk="1" hangingPunct="1">
              <a:buFont typeface="Wingdings" pitchFamily="2" charset="2"/>
              <a:buChar char="Ø"/>
            </a:pPr>
            <a:endParaRPr lang="fr-FR" altLang="fr-FR" sz="2400" dirty="0">
              <a:solidFill>
                <a:srgbClr val="000000"/>
              </a:solidFill>
              <a:latin typeface="DINOT" panose="020B0504020101010102" pitchFamily="34" charset="77"/>
            </a:endParaRPr>
          </a:p>
          <a:p>
            <a:pPr algn="ctr" eaLnBrk="1" hangingPunct="1"/>
            <a:endParaRPr lang="fr-FR" altLang="fr-FR" sz="2400" dirty="0">
              <a:solidFill>
                <a:srgbClr val="000000"/>
              </a:solidFill>
              <a:latin typeface="DINOT" panose="020B0504020101010102" pitchFamily="34" charset="77"/>
            </a:endParaRPr>
          </a:p>
          <a:p>
            <a:pPr marL="0" indent="0" algn="ctr" eaLnBrk="1" hangingPunct="1">
              <a:buNone/>
            </a:pPr>
            <a:r>
              <a:rPr lang="fr-FR" altLang="fr-FR" sz="2400" dirty="0">
                <a:latin typeface="DIN Alternate Bold" panose="020B0500000000000000" pitchFamily="34" charset="77"/>
                <a:cs typeface="DIN Alternate Bold" panose="020B0500000000000000" pitchFamily="34" charset="77"/>
              </a:rPr>
              <a:t> </a:t>
            </a:r>
          </a:p>
          <a:p>
            <a:pPr marL="0" indent="0" algn="ctr" eaLnBrk="1" hangingPunct="1">
              <a:buNone/>
            </a:pPr>
            <a:endParaRPr lang="fr-FR" altLang="fr-FR" sz="2400" dirty="0">
              <a:latin typeface="DIN Alternate Bold" panose="020B0500000000000000" pitchFamily="34" charset="77"/>
              <a:cs typeface="DIN Alternate Bold" panose="020B0500000000000000" pitchFamily="34" charset="77"/>
            </a:endParaRPr>
          </a:p>
          <a:p>
            <a:pPr marL="0" indent="0" algn="ctr" eaLnBrk="1" hangingPunct="1">
              <a:buNone/>
            </a:pPr>
            <a:endParaRPr lang="fr-FR" altLang="fr-FR" sz="2000" dirty="0">
              <a:solidFill>
                <a:srgbClr val="000000"/>
              </a:solidFill>
              <a:latin typeface="DINOT" panose="020B0504020101010102" pitchFamily="34" charset="77"/>
            </a:endParaRPr>
          </a:p>
          <a:p>
            <a:endParaRPr lang="fr-FR" altLang="fr-FR" sz="2400" dirty="0">
              <a:solidFill>
                <a:schemeClr val="accent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A6128D-8A2D-B64B-88BE-7957C49A22D0}"/>
              </a:ext>
            </a:extLst>
          </p:cNvPr>
          <p:cNvSpPr/>
          <p:nvPr/>
        </p:nvSpPr>
        <p:spPr>
          <a:xfrm>
            <a:off x="2976880" y="2034772"/>
            <a:ext cx="5781233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buNone/>
            </a:pPr>
            <a:endParaRPr lang="fr-FR" altLang="fr-FR" sz="2400" dirty="0">
              <a:latin typeface="DIN Alternate Bold" panose="020B0500000000000000" pitchFamily="34" charset="77"/>
              <a:cs typeface="DIN Alternate Bold" panose="020B0500000000000000" pitchFamily="34" charset="77"/>
            </a:endParaRPr>
          </a:p>
          <a:p>
            <a:pPr marL="476250" lvl="1" indent="-342900" eaLnBrk="1" hangingPunct="1">
              <a:lnSpc>
                <a:spcPct val="90000"/>
              </a:lnSpc>
              <a:buSzPct val="90000"/>
              <a:buFont typeface="Wingdings" pitchFamily="2" charset="2"/>
              <a:buChar char="Ø"/>
            </a:pPr>
            <a:r>
              <a:rPr lang="fr-FR" altLang="fr-FR" sz="2400" dirty="0">
                <a:solidFill>
                  <a:srgbClr val="000000"/>
                </a:solidFill>
                <a:latin typeface="DINOT" panose="020B0504020101010102" pitchFamily="34" charset="77"/>
              </a:rPr>
              <a:t>Suite au séisme de 2010</a:t>
            </a:r>
          </a:p>
          <a:p>
            <a:pPr marL="476250" lvl="1" indent="-342900" eaLnBrk="1" hangingPunct="1">
              <a:lnSpc>
                <a:spcPct val="90000"/>
              </a:lnSpc>
              <a:buSzPct val="90000"/>
              <a:buFont typeface="Wingdings" pitchFamily="2" charset="2"/>
              <a:buChar char="Ø"/>
            </a:pPr>
            <a:r>
              <a:rPr lang="fr-FR" sz="2400" dirty="0">
                <a:solidFill>
                  <a:srgbClr val="000000"/>
                </a:solidFill>
                <a:latin typeface="DINOT" panose="020B0504020101010102" pitchFamily="34" charset="77"/>
              </a:rPr>
              <a:t>Système d</a:t>
            </a:r>
            <a:r>
              <a:rPr lang="fr-FR" altLang="ja-JP" sz="2400" dirty="0">
                <a:solidFill>
                  <a:srgbClr val="000000"/>
                </a:solidFill>
                <a:latin typeface="DINOT" panose="020B0504020101010102" pitchFamily="34" charset="77"/>
              </a:rPr>
              <a:t>'éclairage par lampadaires équipés de panneaux  photovoltaïques </a:t>
            </a:r>
            <a:r>
              <a:rPr lang="fr-FR" altLang="fr-FR" sz="2400" dirty="0">
                <a:solidFill>
                  <a:srgbClr val="000000"/>
                </a:solidFill>
                <a:latin typeface="DINOT" panose="020B0504020101010102" pitchFamily="34" charset="77"/>
              </a:rPr>
              <a:t>dans des camps de refugiés</a:t>
            </a:r>
          </a:p>
        </p:txBody>
      </p:sp>
      <p:pic>
        <p:nvPicPr>
          <p:cNvPr id="10" name="Espace réservé du contenu 7" descr="Lampadaires.png">
            <a:extLst>
              <a:ext uri="{FF2B5EF4-FFF2-40B4-BE49-F238E27FC236}">
                <a16:creationId xmlns:a16="http://schemas.microsoft.com/office/drawing/2014/main" id="{338F1243-B850-1D48-BC06-4AAB639311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675" r="-69675"/>
          <a:stretch>
            <a:fillRect/>
          </a:stretch>
        </p:blipFill>
        <p:spPr>
          <a:xfrm>
            <a:off x="-1234300" y="1050659"/>
            <a:ext cx="6024703" cy="3313833"/>
          </a:xfrm>
          <a:prstGeom prst="rect">
            <a:avLst/>
          </a:prstGeom>
        </p:spPr>
      </p:pic>
      <p:pic>
        <p:nvPicPr>
          <p:cNvPr id="11" name="Image 8" descr="Capture d’écran 2010-11-12 à 12.09.32.png">
            <a:extLst>
              <a:ext uri="{FF2B5EF4-FFF2-40B4-BE49-F238E27FC236}">
                <a16:creationId xmlns:a16="http://schemas.microsoft.com/office/drawing/2014/main" id="{C093EC47-43B8-2749-96CA-94B5807B82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37" y="4617492"/>
            <a:ext cx="3906431" cy="2070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 descr="Une image contenant dessin&#10;&#10;Description générée automatiquement">
            <a:extLst>
              <a:ext uri="{FF2B5EF4-FFF2-40B4-BE49-F238E27FC236}">
                <a16:creationId xmlns:a16="http://schemas.microsoft.com/office/drawing/2014/main" id="{9691D2A6-46E4-B346-8FBC-5F19067DEE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4282" y="4902953"/>
            <a:ext cx="1467628" cy="5503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itre 2">
            <a:extLst>
              <a:ext uri="{FF2B5EF4-FFF2-40B4-BE49-F238E27FC236}">
                <a16:creationId xmlns:a16="http://schemas.microsoft.com/office/drawing/2014/main" id="{8E2D103A-00EB-DB48-9F2F-AC2C2DE2E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9" y="0"/>
            <a:ext cx="9144000" cy="702526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sz="1800" dirty="0">
                <a:ea typeface="ＭＳ Ｐゴシック" charset="0"/>
              </a:rPr>
              <a:t>L’action extérieure du Sigeif</a:t>
            </a:r>
            <a:br>
              <a:rPr lang="fr-FR" sz="1800" dirty="0">
                <a:ea typeface="ＭＳ Ｐゴシック" charset="0"/>
              </a:rPr>
            </a:br>
            <a:r>
              <a:rPr lang="fr-FR" sz="1800" b="1" i="1" dirty="0">
                <a:ea typeface="ＭＳ Ｐゴシック" charset="0"/>
              </a:rPr>
              <a:t>panorama des actions</a:t>
            </a:r>
          </a:p>
        </p:txBody>
      </p:sp>
    </p:spTree>
    <p:extLst>
      <p:ext uri="{BB962C8B-B14F-4D97-AF65-F5344CB8AC3E}">
        <p14:creationId xmlns:p14="http://schemas.microsoft.com/office/powerpoint/2010/main" val="1695406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D23D0D-173E-764D-916D-44D53421E712}"/>
              </a:ext>
            </a:extLst>
          </p:cNvPr>
          <p:cNvSpPr/>
          <p:nvPr/>
        </p:nvSpPr>
        <p:spPr>
          <a:xfrm>
            <a:off x="327651" y="1451850"/>
            <a:ext cx="880872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250" indent="-342900" eaLnBrk="1" hangingPunct="1">
              <a:buFont typeface="Wingdings" pitchFamily="2" charset="2"/>
              <a:buChar char="Ø"/>
            </a:pPr>
            <a:endParaRPr lang="fr-FR" altLang="fr-FR" sz="2400" dirty="0">
              <a:solidFill>
                <a:srgbClr val="000000"/>
              </a:solidFill>
              <a:latin typeface="DINOT" panose="020B0504020101010102" pitchFamily="34" charset="77"/>
            </a:endParaRPr>
          </a:p>
          <a:p>
            <a:pPr marL="476250" indent="-342900" eaLnBrk="1" hangingPunct="1">
              <a:buFont typeface="Wingdings" pitchFamily="2" charset="2"/>
              <a:buChar char="Ø"/>
            </a:pPr>
            <a:r>
              <a:rPr lang="fr-FR" altLang="fr-FR" sz="2400" dirty="0">
                <a:solidFill>
                  <a:srgbClr val="000000"/>
                </a:solidFill>
                <a:latin typeface="DINOT" panose="020B0504020101010102" pitchFamily="34" charset="77"/>
              </a:rPr>
              <a:t>  « </a:t>
            </a:r>
            <a:r>
              <a:rPr lang="fr-FR" altLang="fr-FR" sz="2400" i="1" dirty="0">
                <a:solidFill>
                  <a:srgbClr val="000000"/>
                </a:solidFill>
                <a:latin typeface="DINOT" panose="020B0504020101010102" pitchFamily="34" charset="77"/>
              </a:rPr>
              <a:t>1% énergie </a:t>
            </a:r>
            <a:r>
              <a:rPr lang="fr-FR" altLang="fr-FR" sz="2400" dirty="0">
                <a:solidFill>
                  <a:srgbClr val="000000"/>
                </a:solidFill>
                <a:latin typeface="DINOT" panose="020B0504020101010102" pitchFamily="34" charset="77"/>
              </a:rPr>
              <a:t>» :  voté en 2006 à la suite du « </a:t>
            </a:r>
            <a:r>
              <a:rPr lang="fr-FR" altLang="fr-FR" sz="2400" i="1" dirty="0">
                <a:solidFill>
                  <a:srgbClr val="000000"/>
                </a:solidFill>
                <a:latin typeface="DINOT" panose="020B0504020101010102" pitchFamily="34" charset="77"/>
              </a:rPr>
              <a:t>1% eau </a:t>
            </a:r>
            <a:r>
              <a:rPr lang="fr-FR" altLang="fr-FR" sz="2400" dirty="0">
                <a:solidFill>
                  <a:srgbClr val="000000"/>
                </a:solidFill>
                <a:latin typeface="DINOT" panose="020B0504020101010102" pitchFamily="34" charset="77"/>
              </a:rPr>
              <a:t>» pour </a:t>
            </a:r>
            <a:r>
              <a:rPr lang="fr-FR" altLang="fr-FR" sz="2400">
                <a:solidFill>
                  <a:srgbClr val="000000"/>
                </a:solidFill>
                <a:latin typeface="DINOT" panose="020B0504020101010102" pitchFamily="34" charset="77"/>
              </a:rPr>
              <a:t>sécuriser l’affectation aux actions extérieures </a:t>
            </a:r>
            <a:r>
              <a:rPr lang="fr-FR" altLang="fr-FR" sz="2400" dirty="0">
                <a:solidFill>
                  <a:srgbClr val="000000"/>
                </a:solidFill>
                <a:latin typeface="DINOT" panose="020B0504020101010102" pitchFamily="34" charset="77"/>
              </a:rPr>
              <a:t>d’une partie des recettes perçues sur </a:t>
            </a:r>
            <a:r>
              <a:rPr lang="fr-FR" altLang="fr-FR" sz="2400">
                <a:solidFill>
                  <a:srgbClr val="000000"/>
                </a:solidFill>
                <a:latin typeface="DINOT" panose="020B0504020101010102" pitchFamily="34" charset="77"/>
              </a:rPr>
              <a:t>les usagers</a:t>
            </a:r>
            <a:endParaRPr lang="fr-FR" altLang="fr-FR" sz="2400" dirty="0">
              <a:solidFill>
                <a:srgbClr val="000000"/>
              </a:solidFill>
              <a:latin typeface="DINOT" panose="020B0504020101010102" pitchFamily="34" charset="77"/>
            </a:endParaRPr>
          </a:p>
          <a:p>
            <a:pPr marL="476250" indent="-342900" eaLnBrk="1" hangingPunct="1">
              <a:buFont typeface="Wingdings" pitchFamily="2" charset="2"/>
              <a:buChar char="Ø"/>
            </a:pPr>
            <a:r>
              <a:rPr lang="fr-FR" altLang="fr-FR" sz="2400" dirty="0">
                <a:solidFill>
                  <a:srgbClr val="000000"/>
                </a:solidFill>
                <a:latin typeface="DINOT" panose="020B0504020101010102" pitchFamily="34" charset="77"/>
              </a:rPr>
              <a:t>Les </a:t>
            </a:r>
            <a:r>
              <a:rPr lang="fr-FR" sz="2400" dirty="0">
                <a:solidFill>
                  <a:srgbClr val="000000"/>
                </a:solidFill>
                <a:latin typeface="DINOT" panose="020B0504020101010102" pitchFamily="34" charset="77"/>
              </a:rPr>
              <a:t>premières actions du Sigeif datent de 2005</a:t>
            </a:r>
          </a:p>
          <a:p>
            <a:pPr marL="476250" indent="-342900" eaLnBrk="1" hangingPunct="1">
              <a:buFont typeface="Wingdings" pitchFamily="2" charset="2"/>
              <a:buChar char="Ø"/>
            </a:pPr>
            <a:r>
              <a:rPr lang="fr-FR" altLang="fr-FR" sz="2400" dirty="0">
                <a:solidFill>
                  <a:srgbClr val="000000"/>
                </a:solidFill>
                <a:latin typeface="DINOT" panose="020B0504020101010102" pitchFamily="34" charset="77"/>
              </a:rPr>
              <a:t>L’assiette d’application du « </a:t>
            </a:r>
            <a:r>
              <a:rPr lang="fr-FR" altLang="fr-FR" sz="2400" i="1" dirty="0">
                <a:solidFill>
                  <a:srgbClr val="000000"/>
                </a:solidFill>
                <a:latin typeface="DINOT" panose="020B0504020101010102" pitchFamily="34" charset="77"/>
              </a:rPr>
              <a:t>1% énergie </a:t>
            </a:r>
            <a:r>
              <a:rPr lang="fr-FR" altLang="fr-FR" sz="2400" dirty="0">
                <a:solidFill>
                  <a:srgbClr val="000000"/>
                </a:solidFill>
                <a:latin typeface="DINOT" panose="020B0504020101010102" pitchFamily="34" charset="77"/>
              </a:rPr>
              <a:t>» est délicate à définir</a:t>
            </a:r>
          </a:p>
          <a:p>
            <a:pPr marL="476250" indent="-342900" eaLnBrk="1" hangingPunct="1">
              <a:buFont typeface="Wingdings" pitchFamily="2" charset="2"/>
              <a:buChar char="Ø"/>
            </a:pPr>
            <a:r>
              <a:rPr lang="fr-FR" sz="2400" dirty="0">
                <a:solidFill>
                  <a:srgbClr val="000000"/>
                </a:solidFill>
                <a:latin typeface="DINOT" panose="020B0504020101010102" pitchFamily="34" charset="77"/>
              </a:rPr>
              <a:t>Le « 1% » est toujours un </a:t>
            </a:r>
            <a:r>
              <a:rPr lang="fr-FR" sz="2400" u="sng" dirty="0">
                <a:solidFill>
                  <a:srgbClr val="000000"/>
                </a:solidFill>
                <a:latin typeface="DINOT" panose="020B0504020101010102" pitchFamily="34" charset="77"/>
              </a:rPr>
              <a:t>choix</a:t>
            </a:r>
            <a:r>
              <a:rPr lang="fr-FR" sz="2400" dirty="0">
                <a:solidFill>
                  <a:srgbClr val="000000"/>
                </a:solidFill>
                <a:latin typeface="DINOT" panose="020B0504020101010102" pitchFamily="34" charset="77"/>
              </a:rPr>
              <a:t> :</a:t>
            </a:r>
          </a:p>
          <a:p>
            <a:pPr marL="476250" indent="-342900" eaLnBrk="1" hangingPunct="1">
              <a:buFont typeface="Wingdings" pitchFamily="2" charset="2"/>
              <a:buChar char="Ø"/>
            </a:pPr>
            <a:endParaRPr lang="fr-FR" sz="2400" dirty="0">
              <a:solidFill>
                <a:srgbClr val="000000"/>
              </a:solidFill>
              <a:latin typeface="DINOT" panose="020B0504020101010102" pitchFamily="34" charset="77"/>
            </a:endParaRPr>
          </a:p>
          <a:p>
            <a:pPr marL="476250" indent="-342900" eaLnBrk="1" hangingPunct="1">
              <a:buFont typeface="Wingdings" pitchFamily="2" charset="2"/>
              <a:buChar char="Ø"/>
            </a:pPr>
            <a:endParaRPr lang="fr-FR" sz="2400" dirty="0">
              <a:solidFill>
                <a:srgbClr val="000000"/>
              </a:solidFill>
              <a:latin typeface="DINOT" panose="020B0504020101010102" pitchFamily="34" charset="77"/>
            </a:endParaRPr>
          </a:p>
          <a:p>
            <a:pPr marL="476250" indent="-342900" eaLnBrk="1" hangingPunct="1">
              <a:buFont typeface="Wingdings" pitchFamily="2" charset="2"/>
              <a:buChar char="Ø"/>
            </a:pPr>
            <a:endParaRPr lang="fr-FR" sz="2400" dirty="0">
              <a:solidFill>
                <a:srgbClr val="000000"/>
              </a:solidFill>
              <a:latin typeface="DINOT" panose="020B0504020101010102" pitchFamily="34" charset="77"/>
            </a:endParaRPr>
          </a:p>
          <a:p>
            <a:pPr marL="476250" indent="-342900" eaLnBrk="1" hangingPunct="1">
              <a:buFont typeface="Wingdings" pitchFamily="2" charset="2"/>
              <a:buChar char="Ø"/>
            </a:pPr>
            <a:endParaRPr lang="fr-FR" altLang="fr-FR" sz="2400" dirty="0">
              <a:solidFill>
                <a:srgbClr val="000000"/>
              </a:solidFill>
              <a:latin typeface="DINOT" panose="020B0504020101010102" pitchFamily="34" charset="77"/>
            </a:endParaRPr>
          </a:p>
          <a:p>
            <a:pPr marL="476250" indent="-342900" eaLnBrk="1" hangingPunct="1">
              <a:buFont typeface="Wingdings" pitchFamily="2" charset="2"/>
              <a:buChar char="Ø"/>
            </a:pPr>
            <a:endParaRPr lang="fr-FR" altLang="fr-FR" sz="2400" dirty="0">
              <a:solidFill>
                <a:srgbClr val="000000"/>
              </a:solidFill>
              <a:latin typeface="DINOT" panose="020B0504020101010102" pitchFamily="34" charset="77"/>
            </a:endParaRPr>
          </a:p>
          <a:p>
            <a:pPr algn="ctr" eaLnBrk="1" hangingPunct="1"/>
            <a:endParaRPr lang="fr-FR" altLang="fr-FR" sz="2400" dirty="0">
              <a:solidFill>
                <a:srgbClr val="000000"/>
              </a:solidFill>
              <a:latin typeface="DINOT" panose="020B0504020101010102" pitchFamily="34" charset="77"/>
            </a:endParaRPr>
          </a:p>
          <a:p>
            <a:pPr marL="0" indent="0" algn="ctr" eaLnBrk="1" hangingPunct="1">
              <a:buNone/>
            </a:pPr>
            <a:r>
              <a:rPr lang="fr-FR" altLang="fr-FR" sz="2400" dirty="0">
                <a:latin typeface="DIN Alternate Bold" panose="020B0500000000000000" pitchFamily="34" charset="77"/>
                <a:cs typeface="DIN Alternate Bold" panose="020B0500000000000000" pitchFamily="34" charset="77"/>
              </a:rPr>
              <a:t> </a:t>
            </a:r>
          </a:p>
          <a:p>
            <a:pPr marL="0" indent="0" algn="ctr" eaLnBrk="1" hangingPunct="1">
              <a:buNone/>
            </a:pPr>
            <a:endParaRPr lang="fr-FR" altLang="fr-FR" sz="2400" dirty="0">
              <a:latin typeface="DIN Alternate Bold" panose="020B0500000000000000" pitchFamily="34" charset="77"/>
              <a:cs typeface="DIN Alternate Bold" panose="020B0500000000000000" pitchFamily="34" charset="77"/>
            </a:endParaRPr>
          </a:p>
          <a:p>
            <a:pPr marL="0" indent="0" algn="ctr" eaLnBrk="1" hangingPunct="1">
              <a:buNone/>
            </a:pPr>
            <a:endParaRPr lang="fr-FR" altLang="fr-FR" sz="2000" dirty="0">
              <a:solidFill>
                <a:srgbClr val="000000"/>
              </a:solidFill>
              <a:latin typeface="DINOT" panose="020B0504020101010102" pitchFamily="34" charset="77"/>
            </a:endParaRPr>
          </a:p>
          <a:p>
            <a:endParaRPr lang="fr-FR" altLang="fr-FR" sz="2400" dirty="0">
              <a:solidFill>
                <a:schemeClr val="accent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171D970-5D4B-024A-8DB6-28F00122A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7279" y="3717705"/>
            <a:ext cx="2219092" cy="3140295"/>
          </a:xfrm>
          <a:prstGeom prst="rect">
            <a:avLst/>
          </a:prstGeom>
        </p:spPr>
      </p:pic>
      <p:sp>
        <p:nvSpPr>
          <p:cNvPr id="6" name="Bulle ronde 5">
            <a:extLst>
              <a:ext uri="{FF2B5EF4-FFF2-40B4-BE49-F238E27FC236}">
                <a16:creationId xmlns:a16="http://schemas.microsoft.com/office/drawing/2014/main" id="{EB022A69-3AD2-8543-B59E-6F603F6C564D}"/>
              </a:ext>
            </a:extLst>
          </p:cNvPr>
          <p:cNvSpPr/>
          <p:nvPr/>
        </p:nvSpPr>
        <p:spPr>
          <a:xfrm>
            <a:off x="1999198" y="4565464"/>
            <a:ext cx="4226190" cy="1930852"/>
          </a:xfrm>
          <a:prstGeom prst="wedgeEllipseCallout">
            <a:avLst>
              <a:gd name="adj1" fmla="val 67076"/>
              <a:gd name="adj2" fmla="val 1278"/>
            </a:avLst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fr-FR" sz="1900" b="1" i="1" dirty="0">
                <a:solidFill>
                  <a:schemeClr val="tx1"/>
                </a:solidFill>
                <a:latin typeface="Candara" charset="0"/>
                <a:ea typeface="ＭＳ Ｐゴシック" charset="0"/>
              </a:rPr>
              <a:t>les collectivités territoriales, de tous niveaux, restent libres de financer</a:t>
            </a:r>
            <a:r>
              <a:rPr lang="fr-FR" sz="1900" i="1" dirty="0">
                <a:solidFill>
                  <a:schemeClr val="tx1"/>
                </a:solidFill>
                <a:latin typeface="Candara" charset="0"/>
                <a:ea typeface="ＭＳ Ｐゴシック" charset="0"/>
              </a:rPr>
              <a:t>, sans plafond légal, ni montant indicatif, des dépenses dans les domaines de l’eau, de l’assainissement, de l’énergie et des déchets </a:t>
            </a:r>
            <a:r>
              <a:rPr lang="fr-FR" sz="1900" b="1" i="1" dirty="0">
                <a:solidFill>
                  <a:schemeClr val="tx1"/>
                </a:solidFill>
                <a:latin typeface="Candara" charset="0"/>
                <a:ea typeface="ＭＳ Ｐゴシック" charset="0"/>
              </a:rPr>
              <a:t>sur leur budget général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8" name="Titre 2">
            <a:extLst>
              <a:ext uri="{FF2B5EF4-FFF2-40B4-BE49-F238E27FC236}">
                <a16:creationId xmlns:a16="http://schemas.microsoft.com/office/drawing/2014/main" id="{40528E59-8C5C-8A4D-A333-BCA48BF68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9" y="0"/>
            <a:ext cx="9144000" cy="702526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sz="1800" dirty="0">
                <a:ea typeface="ＭＳ Ｐゴシック" charset="0"/>
              </a:rPr>
              <a:t>L’action extérieure du Sigeif</a:t>
            </a:r>
            <a:br>
              <a:rPr lang="fr-FR" sz="1800" dirty="0">
                <a:ea typeface="ＭＳ Ｐゴシック" charset="0"/>
              </a:rPr>
            </a:br>
            <a:r>
              <a:rPr lang="fr-FR" sz="1800" b="1" i="1" dirty="0">
                <a:ea typeface="ＭＳ Ｐゴシック" charset="0"/>
              </a:rPr>
              <a:t>financement des actions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46CDE4-86AF-414E-8448-CDDA9C599197}"/>
              </a:ext>
            </a:extLst>
          </p:cNvPr>
          <p:cNvSpPr/>
          <p:nvPr/>
        </p:nvSpPr>
        <p:spPr>
          <a:xfrm>
            <a:off x="137787" y="1215130"/>
            <a:ext cx="90062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fr-FR" sz="2400" b="1" i="1" dirty="0">
                <a:solidFill>
                  <a:schemeClr val="accent1"/>
                </a:solidFill>
                <a:latin typeface="DINOT" panose="020B0504020101010102" pitchFamily="34" charset="77"/>
              </a:rPr>
              <a:t>Le Sigeif ne mobilise pas le « 1</a:t>
            </a:r>
            <a:r>
              <a:rPr lang="fr-FR" altLang="fr-FR" sz="2400" b="1" i="1">
                <a:solidFill>
                  <a:schemeClr val="accent1"/>
                </a:solidFill>
                <a:latin typeface="DINOT" panose="020B0504020101010102" pitchFamily="34" charset="77"/>
              </a:rPr>
              <a:t>% énergie »</a:t>
            </a:r>
            <a:endParaRPr lang="fr-FR" altLang="fr-FR" sz="2400" i="1" dirty="0">
              <a:solidFill>
                <a:srgbClr val="000000"/>
              </a:solidFill>
              <a:latin typeface="DINOT" panose="020B0504020101010102" pitchFamily="34" charset="77"/>
            </a:endParaRPr>
          </a:p>
          <a:p>
            <a:pPr marL="476250" indent="-342900" eaLnBrk="1" hangingPunct="1">
              <a:buFont typeface="Wingdings" pitchFamily="2" charset="2"/>
              <a:buChar char="Ø"/>
            </a:pPr>
            <a:endParaRPr lang="fr-FR" altLang="fr-FR" sz="2400" dirty="0">
              <a:solidFill>
                <a:srgbClr val="000000"/>
              </a:solidFill>
              <a:latin typeface="DINOT" panose="020B0504020101010102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82171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D23D0D-173E-764D-916D-44D53421E712}"/>
              </a:ext>
            </a:extLst>
          </p:cNvPr>
          <p:cNvSpPr/>
          <p:nvPr/>
        </p:nvSpPr>
        <p:spPr>
          <a:xfrm>
            <a:off x="981069" y="885054"/>
            <a:ext cx="741680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sz="2400" b="1" dirty="0">
              <a:solidFill>
                <a:schemeClr val="accent1"/>
              </a:solidFill>
              <a:latin typeface="DINOT" panose="020B0504020101010102" pitchFamily="34" charset="77"/>
            </a:endParaRPr>
          </a:p>
          <a:p>
            <a:pPr marL="933450" lvl="1" indent="-342900" eaLnBrk="1" hangingPunct="1">
              <a:buFont typeface="Wingdings" pitchFamily="2" charset="2"/>
              <a:buChar char="ü"/>
            </a:pPr>
            <a:endParaRPr lang="fr-FR" sz="2000" dirty="0">
              <a:solidFill>
                <a:srgbClr val="000000"/>
              </a:solidFill>
              <a:latin typeface="DINOT" panose="020B0504020101010102" pitchFamily="34" charset="77"/>
            </a:endParaRPr>
          </a:p>
          <a:p>
            <a:pPr marL="476250" lvl="1" indent="-342900" eaLnBrk="1" hangingPunct="1">
              <a:buFont typeface="Wingdings" pitchFamily="2" charset="2"/>
              <a:buChar char="Ø"/>
            </a:pPr>
            <a:r>
              <a:rPr lang="fr-FR" sz="2400" b="1" i="1" dirty="0">
                <a:solidFill>
                  <a:srgbClr val="000000"/>
                </a:solidFill>
                <a:latin typeface="DINOT" panose="020B0504020101010102" pitchFamily="34" charset="77"/>
              </a:rPr>
              <a:t>Précisions terminologiques</a:t>
            </a:r>
          </a:p>
          <a:p>
            <a:pPr marL="476250" lvl="1" indent="-342900" eaLnBrk="1" hangingPunct="1">
              <a:buFont typeface="Wingdings" pitchFamily="2" charset="2"/>
              <a:buChar char="Ø"/>
            </a:pPr>
            <a:endParaRPr lang="fr-FR" sz="2400" b="1" i="1" dirty="0">
              <a:solidFill>
                <a:srgbClr val="000000"/>
              </a:solidFill>
              <a:latin typeface="DINOT" panose="020B0504020101010102" pitchFamily="34" charset="77"/>
            </a:endParaRPr>
          </a:p>
          <a:p>
            <a:pPr marL="476250" lvl="1" indent="-342900" eaLnBrk="1" hangingPunct="1">
              <a:buFont typeface="Wingdings" pitchFamily="2" charset="2"/>
              <a:buChar char="Ø"/>
            </a:pPr>
            <a:r>
              <a:rPr lang="fr-FR" sz="2400" b="1" i="1" dirty="0">
                <a:solidFill>
                  <a:srgbClr val="000000"/>
                </a:solidFill>
                <a:latin typeface="DINOT" panose="020B0504020101010102" pitchFamily="34" charset="77"/>
              </a:rPr>
              <a:t>Circuit de validation des dossiers</a:t>
            </a:r>
          </a:p>
          <a:p>
            <a:pPr marL="476250" lvl="1" indent="-342900" eaLnBrk="1" hangingPunct="1">
              <a:buFont typeface="Wingdings" pitchFamily="2" charset="2"/>
              <a:buChar char="Ø"/>
            </a:pPr>
            <a:endParaRPr lang="fr-FR" sz="2400" b="1" i="1" dirty="0">
              <a:solidFill>
                <a:srgbClr val="000000"/>
              </a:solidFill>
              <a:latin typeface="DINOT" panose="020B0504020101010102" pitchFamily="34" charset="77"/>
            </a:endParaRPr>
          </a:p>
          <a:p>
            <a:pPr marL="476250" lvl="1" indent="-342900" eaLnBrk="1" hangingPunct="1">
              <a:buFont typeface="Wingdings" pitchFamily="2" charset="2"/>
              <a:buChar char="Ø"/>
            </a:pPr>
            <a:r>
              <a:rPr lang="fr-FR" sz="2400" b="1" i="1" dirty="0">
                <a:solidFill>
                  <a:srgbClr val="000000"/>
                </a:solidFill>
                <a:latin typeface="DINOT" panose="020B0504020101010102" pitchFamily="34" charset="77"/>
              </a:rPr>
              <a:t>Schéma d’intervention</a:t>
            </a:r>
          </a:p>
          <a:p>
            <a:pPr marL="476250" lvl="1" indent="-342900" eaLnBrk="1" hangingPunct="1">
              <a:buFont typeface="Wingdings" pitchFamily="2" charset="2"/>
              <a:buChar char="Ø"/>
            </a:pPr>
            <a:endParaRPr lang="fr-FR" sz="2400" b="1" i="1" dirty="0">
              <a:solidFill>
                <a:srgbClr val="000000"/>
              </a:solidFill>
              <a:latin typeface="DINOT" panose="020B0504020101010102" pitchFamily="34" charset="77"/>
            </a:endParaRPr>
          </a:p>
          <a:p>
            <a:pPr marL="476250" lvl="1" indent="-342900" eaLnBrk="1" hangingPunct="1">
              <a:buFont typeface="Wingdings" pitchFamily="2" charset="2"/>
              <a:buChar char="Ø"/>
            </a:pPr>
            <a:r>
              <a:rPr lang="fr-FR" sz="2400" b="1" i="1" dirty="0">
                <a:solidFill>
                  <a:srgbClr val="000000"/>
                </a:solidFill>
                <a:latin typeface="DINOT" panose="020B0504020101010102" pitchFamily="34" charset="77"/>
              </a:rPr>
              <a:t>Champs d’intervention</a:t>
            </a:r>
          </a:p>
          <a:p>
            <a:pPr marL="133350" lvl="1" eaLnBrk="1" hangingPunct="1"/>
            <a:endParaRPr lang="fr-FR" sz="2400" b="1" i="1" dirty="0">
              <a:solidFill>
                <a:srgbClr val="000000"/>
              </a:solidFill>
              <a:latin typeface="DINOT" panose="020B0504020101010102" pitchFamily="34" charset="77"/>
            </a:endParaRPr>
          </a:p>
          <a:p>
            <a:pPr marL="476250" lvl="1" indent="-342900" eaLnBrk="1" hangingPunct="1">
              <a:buFont typeface="Wingdings" pitchFamily="2" charset="2"/>
              <a:buChar char="Ø"/>
            </a:pPr>
            <a:r>
              <a:rPr lang="fr-FR" sz="2400" b="1" i="1" dirty="0">
                <a:solidFill>
                  <a:srgbClr val="000000"/>
                </a:solidFill>
                <a:latin typeface="DINOT" panose="020B0504020101010102" pitchFamily="34" charset="77"/>
              </a:rPr>
              <a:t>Panorama des actions</a:t>
            </a:r>
          </a:p>
          <a:p>
            <a:pPr marL="476250" lvl="1" indent="-342900" eaLnBrk="1" hangingPunct="1">
              <a:buFont typeface="Wingdings" pitchFamily="2" charset="2"/>
              <a:buChar char="Ø"/>
            </a:pPr>
            <a:endParaRPr lang="fr-FR" sz="2400" b="1" i="1" dirty="0">
              <a:solidFill>
                <a:srgbClr val="000000"/>
              </a:solidFill>
              <a:latin typeface="DINOT" panose="020B0504020101010102" pitchFamily="34" charset="77"/>
            </a:endParaRPr>
          </a:p>
          <a:p>
            <a:pPr marL="476250" lvl="1" indent="-342900" eaLnBrk="1" hangingPunct="1">
              <a:buFont typeface="Wingdings" pitchFamily="2" charset="2"/>
              <a:buChar char="Ø"/>
            </a:pPr>
            <a:r>
              <a:rPr lang="fr-FR" sz="2400" b="1" i="1" dirty="0">
                <a:solidFill>
                  <a:srgbClr val="000000"/>
                </a:solidFill>
                <a:latin typeface="DINOT" panose="020B0504020101010102" pitchFamily="34" charset="77"/>
              </a:rPr>
              <a:t>Financement des actions</a:t>
            </a:r>
            <a:endParaRPr lang="fr-FR" altLang="fr-FR" sz="2400" b="1" i="1" dirty="0">
              <a:solidFill>
                <a:srgbClr val="000000"/>
              </a:solidFill>
              <a:latin typeface="DINOT" panose="020B0504020101010102" pitchFamily="34" charset="77"/>
            </a:endParaRPr>
          </a:p>
          <a:p>
            <a:pPr algn="ctr" eaLnBrk="1" hangingPunct="1"/>
            <a:endParaRPr lang="fr-FR" altLang="fr-FR" sz="2400" dirty="0">
              <a:solidFill>
                <a:srgbClr val="000000"/>
              </a:solidFill>
              <a:latin typeface="DINOT" panose="020B0504020101010102" pitchFamily="34" charset="77"/>
            </a:endParaRPr>
          </a:p>
          <a:p>
            <a:pPr marL="0" indent="0" algn="ctr" eaLnBrk="1" hangingPunct="1">
              <a:buNone/>
            </a:pPr>
            <a:r>
              <a:rPr lang="fr-FR" altLang="fr-FR" sz="2400" dirty="0">
                <a:latin typeface="DIN Alternate Bold" panose="020B0500000000000000" pitchFamily="34" charset="77"/>
                <a:cs typeface="DIN Alternate Bold" panose="020B0500000000000000" pitchFamily="34" charset="77"/>
              </a:rPr>
              <a:t> </a:t>
            </a:r>
          </a:p>
          <a:p>
            <a:pPr marL="0" indent="0" algn="ctr" eaLnBrk="1" hangingPunct="1">
              <a:buNone/>
            </a:pPr>
            <a:endParaRPr lang="fr-FR" altLang="fr-FR" sz="2400" dirty="0">
              <a:latin typeface="DIN Alternate Bold" panose="020B0500000000000000" pitchFamily="34" charset="77"/>
              <a:cs typeface="DIN Alternate Bold" panose="020B0500000000000000" pitchFamily="34" charset="77"/>
            </a:endParaRPr>
          </a:p>
          <a:p>
            <a:pPr marL="0" indent="0" algn="ctr" eaLnBrk="1" hangingPunct="1">
              <a:buNone/>
            </a:pPr>
            <a:endParaRPr lang="fr-FR" altLang="fr-FR" sz="2000" dirty="0">
              <a:solidFill>
                <a:srgbClr val="000000"/>
              </a:solidFill>
              <a:latin typeface="DINOT" panose="020B0504020101010102" pitchFamily="34" charset="77"/>
            </a:endParaRPr>
          </a:p>
          <a:p>
            <a:endParaRPr lang="fr-FR" altLang="fr-FR" sz="2400" dirty="0">
              <a:solidFill>
                <a:schemeClr val="accent1"/>
              </a:solidFill>
            </a:endParaRPr>
          </a:p>
        </p:txBody>
      </p:sp>
      <p:sp>
        <p:nvSpPr>
          <p:cNvPr id="6" name="Titre 2">
            <a:extLst>
              <a:ext uri="{FF2B5EF4-FFF2-40B4-BE49-F238E27FC236}">
                <a16:creationId xmlns:a16="http://schemas.microsoft.com/office/drawing/2014/main" id="{DC836234-E210-0C42-B859-0B93BBAAB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28"/>
            <a:ext cx="9144000" cy="702526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sz="1800" dirty="0">
                <a:ea typeface="ＭＳ Ｐゴシック" charset="0"/>
              </a:rPr>
              <a:t>L’action extérieure du Sigeif</a:t>
            </a:r>
            <a:br>
              <a:rPr lang="fr-FR" sz="1800" dirty="0">
                <a:ea typeface="ＭＳ Ｐゴシック" charset="0"/>
              </a:rPr>
            </a:br>
            <a:br>
              <a:rPr lang="fr-FR" sz="1800" b="1" i="1" dirty="0">
                <a:ea typeface="ＭＳ Ｐゴシック" charset="0"/>
              </a:rPr>
            </a:br>
            <a:endParaRPr lang="fr-FR" sz="1800" b="1" i="1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424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D23D0D-173E-764D-916D-44D53421E712}"/>
              </a:ext>
            </a:extLst>
          </p:cNvPr>
          <p:cNvSpPr/>
          <p:nvPr/>
        </p:nvSpPr>
        <p:spPr>
          <a:xfrm>
            <a:off x="406401" y="835388"/>
            <a:ext cx="8128000" cy="7725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sz="2400" b="1" dirty="0">
              <a:solidFill>
                <a:schemeClr val="accent1"/>
              </a:solidFill>
              <a:latin typeface="DINOT" panose="020B0504020101010102" pitchFamily="34" charset="77"/>
            </a:endParaRPr>
          </a:p>
          <a:p>
            <a:pPr marL="933450" lvl="1" indent="-342900" eaLnBrk="1" hangingPunct="1">
              <a:buFont typeface="Wingdings" pitchFamily="2" charset="2"/>
              <a:buChar char="ü"/>
            </a:pPr>
            <a:endParaRPr lang="fr-FR" sz="2000" dirty="0">
              <a:solidFill>
                <a:srgbClr val="000000"/>
              </a:solidFill>
              <a:latin typeface="DINOT" panose="020B0504020101010102" pitchFamily="34" charset="77"/>
            </a:endParaRPr>
          </a:p>
          <a:p>
            <a:pPr marL="476250" indent="-342900" eaLnBrk="1" hangingPunct="1">
              <a:buFont typeface="Wingdings" pitchFamily="2" charset="2"/>
              <a:buChar char="Ø"/>
            </a:pPr>
            <a:r>
              <a:rPr lang="fr-FR" sz="2400" b="1" dirty="0">
                <a:solidFill>
                  <a:srgbClr val="000000"/>
                </a:solidFill>
                <a:latin typeface="DINOT" panose="020B0504020101010102" pitchFamily="34" charset="77"/>
              </a:rPr>
              <a:t> « </a:t>
            </a:r>
            <a:r>
              <a:rPr lang="fr-FR" sz="2400" b="1" i="1" dirty="0">
                <a:solidFill>
                  <a:srgbClr val="000000"/>
                </a:solidFill>
                <a:latin typeface="DINOT" panose="020B0504020101010102" pitchFamily="34" charset="77"/>
              </a:rPr>
              <a:t>L’action extérieure des collectivités territoriales » </a:t>
            </a:r>
            <a:r>
              <a:rPr lang="fr-FR" sz="2400" b="1" dirty="0">
                <a:solidFill>
                  <a:srgbClr val="000000"/>
                </a:solidFill>
                <a:latin typeface="DINOT" panose="020B0504020101010102" pitchFamily="34" charset="77"/>
              </a:rPr>
              <a:t>(AECT)</a:t>
            </a:r>
            <a:endParaRPr lang="fr-FR" sz="2400" dirty="0">
              <a:solidFill>
                <a:srgbClr val="000000"/>
              </a:solidFill>
              <a:latin typeface="DINOT" panose="020B0504020101010102" pitchFamily="34" charset="77"/>
            </a:endParaRPr>
          </a:p>
          <a:p>
            <a:pPr marL="933450" lvl="1" indent="-342900" eaLnBrk="1" hangingPunct="1">
              <a:buFont typeface="Wingdings" pitchFamily="2" charset="2"/>
              <a:buChar char="ü"/>
            </a:pPr>
            <a:r>
              <a:rPr lang="fr-FR" sz="2000" dirty="0">
                <a:solidFill>
                  <a:srgbClr val="000000"/>
                </a:solidFill>
                <a:latin typeface="DINOT" panose="020B0504020101010102" pitchFamily="34" charset="77"/>
              </a:rPr>
              <a:t>Appellation « officielle » promue par le CGCT depuis 2014</a:t>
            </a:r>
          </a:p>
          <a:p>
            <a:pPr marL="933450" lvl="1" indent="-342900" eaLnBrk="1" hangingPunct="1">
              <a:buFont typeface="Wingdings" pitchFamily="2" charset="2"/>
              <a:buChar char="ü"/>
            </a:pPr>
            <a:r>
              <a:rPr lang="fr-FR" sz="2000" dirty="0">
                <a:solidFill>
                  <a:srgbClr val="000000"/>
                </a:solidFill>
                <a:latin typeface="DINOT" panose="020B0504020101010102" pitchFamily="34" charset="77"/>
              </a:rPr>
              <a:t>Recouvre l’ensemble des actions avec l’étranger :</a:t>
            </a:r>
          </a:p>
          <a:p>
            <a:pPr marL="1390650" lvl="2" indent="-342900" eaLnBrk="1" hangingPunct="1">
              <a:buFont typeface="Wingdings" pitchFamily="2" charset="2"/>
              <a:buChar char="ü"/>
            </a:pPr>
            <a:r>
              <a:rPr lang="fr-FR" sz="2000" dirty="0">
                <a:solidFill>
                  <a:srgbClr val="000000"/>
                </a:solidFill>
                <a:latin typeface="DINOT" panose="020B0504020101010102" pitchFamily="34" charset="77"/>
              </a:rPr>
              <a:t>Que les collectivités françaises « </a:t>
            </a:r>
            <a:r>
              <a:rPr lang="fr-FR" sz="2000" i="1" dirty="0">
                <a:solidFill>
                  <a:srgbClr val="000000"/>
                </a:solidFill>
                <a:latin typeface="DINOT" panose="020B0504020101010102" pitchFamily="34" charset="77"/>
              </a:rPr>
              <a:t>mettent en œuvre </a:t>
            </a:r>
            <a:r>
              <a:rPr lang="fr-FR" sz="2000" dirty="0">
                <a:solidFill>
                  <a:srgbClr val="000000"/>
                </a:solidFill>
                <a:latin typeface="DINOT" panose="020B0504020101010102" pitchFamily="34" charset="77"/>
              </a:rPr>
              <a:t>» ou « </a:t>
            </a:r>
            <a:r>
              <a:rPr lang="fr-FR" sz="2000" i="1" dirty="0">
                <a:solidFill>
                  <a:srgbClr val="000000"/>
                </a:solidFill>
                <a:latin typeface="DINOT" panose="020B0504020101010102" pitchFamily="34" charset="77"/>
              </a:rPr>
              <a:t>soutiennent</a:t>
            </a:r>
            <a:r>
              <a:rPr lang="fr-FR" sz="2000" dirty="0">
                <a:solidFill>
                  <a:srgbClr val="000000"/>
                </a:solidFill>
                <a:latin typeface="DINOT" panose="020B0504020101010102" pitchFamily="34" charset="77"/>
              </a:rPr>
              <a:t> »</a:t>
            </a:r>
          </a:p>
          <a:p>
            <a:pPr marL="1390650" lvl="2" indent="-342900" eaLnBrk="1" hangingPunct="1">
              <a:buFont typeface="Wingdings" pitchFamily="2" charset="2"/>
              <a:buChar char="ü"/>
            </a:pPr>
            <a:r>
              <a:rPr lang="fr-FR" sz="2000" dirty="0">
                <a:solidFill>
                  <a:srgbClr val="000000"/>
                </a:solidFill>
                <a:latin typeface="DINOT" panose="020B0504020101010102" pitchFamily="34" charset="77"/>
              </a:rPr>
              <a:t>Y compris liées à l’aide d’urgence</a:t>
            </a:r>
          </a:p>
          <a:p>
            <a:pPr marL="1390650" lvl="2" indent="-342900" eaLnBrk="1" hangingPunct="1">
              <a:buFont typeface="Wingdings" pitchFamily="2" charset="2"/>
              <a:buChar char="ü"/>
            </a:pPr>
            <a:r>
              <a:rPr lang="fr-FR" sz="2000" dirty="0">
                <a:solidFill>
                  <a:srgbClr val="000000"/>
                </a:solidFill>
                <a:latin typeface="DINOT" panose="020B0504020101010102" pitchFamily="34" charset="77"/>
              </a:rPr>
              <a:t>Y compris avec d’autres acteurs que les collectivités étrangères (par exemple des associations de droit français)</a:t>
            </a:r>
          </a:p>
          <a:p>
            <a:pPr marL="476250" indent="-342900" eaLnBrk="1" hangingPunct="1">
              <a:buFont typeface="Wingdings" pitchFamily="2" charset="2"/>
              <a:buChar char="Ø"/>
            </a:pPr>
            <a:endParaRPr lang="fr-FR" sz="2400" dirty="0">
              <a:solidFill>
                <a:srgbClr val="000000"/>
              </a:solidFill>
              <a:latin typeface="DINOT" panose="020B0504020101010102" pitchFamily="34" charset="77"/>
            </a:endParaRPr>
          </a:p>
          <a:p>
            <a:pPr marL="476250" indent="-342900" eaLnBrk="1" hangingPunct="1">
              <a:buFont typeface="Wingdings" pitchFamily="2" charset="2"/>
              <a:buChar char="Ø"/>
            </a:pPr>
            <a:r>
              <a:rPr lang="fr-FR" sz="2400" b="1" i="1" dirty="0">
                <a:solidFill>
                  <a:srgbClr val="000000"/>
                </a:solidFill>
                <a:latin typeface="DINOT" panose="020B0504020101010102" pitchFamily="34" charset="77"/>
              </a:rPr>
              <a:t>« La coopération décentralisée »</a:t>
            </a:r>
            <a:endParaRPr lang="fr-FR" sz="2400" b="1" dirty="0">
              <a:solidFill>
                <a:srgbClr val="000000"/>
              </a:solidFill>
              <a:latin typeface="DINOT" panose="020B0504020101010102" pitchFamily="34" charset="77"/>
            </a:endParaRPr>
          </a:p>
          <a:p>
            <a:pPr marL="1390650" lvl="2" indent="-342900" eaLnBrk="1" hangingPunct="1">
              <a:buFont typeface="Wingdings" pitchFamily="2" charset="2"/>
              <a:buChar char="ü"/>
            </a:pPr>
            <a:r>
              <a:rPr lang="fr-FR" sz="2000" dirty="0">
                <a:solidFill>
                  <a:srgbClr val="000000"/>
                </a:solidFill>
                <a:latin typeface="DINOT" panose="020B0504020101010102" pitchFamily="34" charset="77"/>
              </a:rPr>
              <a:t>Un sous-ensemble de l’AECT </a:t>
            </a:r>
          </a:p>
          <a:p>
            <a:pPr marL="1390650" lvl="2" indent="-342900" eaLnBrk="1" hangingPunct="1">
              <a:buFont typeface="Wingdings" pitchFamily="2" charset="2"/>
              <a:buChar char="ü"/>
            </a:pPr>
            <a:r>
              <a:rPr lang="fr-FR" sz="2000" dirty="0">
                <a:solidFill>
                  <a:srgbClr val="000000"/>
                </a:solidFill>
                <a:latin typeface="DINOT" panose="020B0504020101010102" pitchFamily="34" charset="77"/>
              </a:rPr>
              <a:t>Suppose d’identifier un partenaire étranger : obligatoirement une collectivité locale</a:t>
            </a:r>
          </a:p>
          <a:p>
            <a:pPr marL="1390650" lvl="2" indent="-342900" eaLnBrk="1" hangingPunct="1">
              <a:buFont typeface="Wingdings" pitchFamily="2" charset="2"/>
              <a:buChar char="ü"/>
            </a:pPr>
            <a:r>
              <a:rPr lang="fr-FR" sz="2000" dirty="0">
                <a:solidFill>
                  <a:srgbClr val="000000"/>
                </a:solidFill>
                <a:latin typeface="DINOT" panose="020B0504020101010102" pitchFamily="34" charset="77"/>
              </a:rPr>
              <a:t>Donne lieu à la conclusion d’une convention avec cette collectivité</a:t>
            </a:r>
          </a:p>
          <a:p>
            <a:pPr marL="1390650" lvl="2" indent="-342900" eaLnBrk="1" hangingPunct="1">
              <a:buFont typeface="Wingdings" pitchFamily="2" charset="2"/>
              <a:buChar char="ü"/>
            </a:pPr>
            <a:endParaRPr lang="fr-FR" altLang="fr-FR" sz="2000" dirty="0">
              <a:solidFill>
                <a:srgbClr val="000000"/>
              </a:solidFill>
              <a:latin typeface="DINOT" panose="020B0504020101010102" pitchFamily="34" charset="77"/>
            </a:endParaRPr>
          </a:p>
          <a:p>
            <a:pPr algn="ctr" eaLnBrk="1" hangingPunct="1"/>
            <a:endParaRPr lang="fr-FR" altLang="fr-FR" sz="2400" dirty="0">
              <a:solidFill>
                <a:srgbClr val="000000"/>
              </a:solidFill>
              <a:latin typeface="DINOT" panose="020B0504020101010102" pitchFamily="34" charset="77"/>
            </a:endParaRPr>
          </a:p>
          <a:p>
            <a:pPr marL="0" indent="0" algn="ctr" eaLnBrk="1" hangingPunct="1">
              <a:buNone/>
            </a:pPr>
            <a:r>
              <a:rPr lang="fr-FR" altLang="fr-FR" sz="2400" dirty="0">
                <a:latin typeface="DIN Alternate Bold" panose="020B0500000000000000" pitchFamily="34" charset="77"/>
                <a:cs typeface="DIN Alternate Bold" panose="020B0500000000000000" pitchFamily="34" charset="77"/>
              </a:rPr>
              <a:t> </a:t>
            </a:r>
          </a:p>
          <a:p>
            <a:pPr marL="0" indent="0" algn="ctr" eaLnBrk="1" hangingPunct="1">
              <a:buNone/>
            </a:pPr>
            <a:endParaRPr lang="fr-FR" altLang="fr-FR" sz="2400" dirty="0">
              <a:latin typeface="DIN Alternate Bold" panose="020B0500000000000000" pitchFamily="34" charset="77"/>
              <a:cs typeface="DIN Alternate Bold" panose="020B0500000000000000" pitchFamily="34" charset="77"/>
            </a:endParaRPr>
          </a:p>
          <a:p>
            <a:pPr marL="0" indent="0" algn="ctr" eaLnBrk="1" hangingPunct="1">
              <a:buNone/>
            </a:pPr>
            <a:endParaRPr lang="fr-FR" altLang="fr-FR" sz="2000" dirty="0">
              <a:solidFill>
                <a:srgbClr val="000000"/>
              </a:solidFill>
              <a:latin typeface="DINOT" panose="020B0504020101010102" pitchFamily="34" charset="77"/>
            </a:endParaRPr>
          </a:p>
          <a:p>
            <a:endParaRPr lang="fr-FR" altLang="fr-FR" sz="2400" dirty="0">
              <a:solidFill>
                <a:schemeClr val="accent1"/>
              </a:solidFill>
            </a:endParaRPr>
          </a:p>
        </p:txBody>
      </p:sp>
      <p:sp>
        <p:nvSpPr>
          <p:cNvPr id="6" name="Titre 2">
            <a:extLst>
              <a:ext uri="{FF2B5EF4-FFF2-40B4-BE49-F238E27FC236}">
                <a16:creationId xmlns:a16="http://schemas.microsoft.com/office/drawing/2014/main" id="{DC836234-E210-0C42-B859-0B93BBAAB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1408"/>
            <a:ext cx="9144000" cy="702526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sz="1800" dirty="0">
                <a:ea typeface="ＭＳ Ｐゴシック" charset="0"/>
              </a:rPr>
              <a:t>L’action extérieure du Sigeif</a:t>
            </a:r>
            <a:br>
              <a:rPr lang="fr-FR" sz="1800" dirty="0">
                <a:ea typeface="ＭＳ Ｐゴシック" charset="0"/>
              </a:rPr>
            </a:br>
            <a:r>
              <a:rPr lang="fr-FR" sz="1800" b="1" i="1" dirty="0">
                <a:ea typeface="ＭＳ Ｐゴシック" charset="0"/>
              </a:rPr>
              <a:t>précisions terminologiques</a:t>
            </a:r>
          </a:p>
        </p:txBody>
      </p:sp>
    </p:spTree>
    <p:extLst>
      <p:ext uri="{BB962C8B-B14F-4D97-AF65-F5344CB8AC3E}">
        <p14:creationId xmlns:p14="http://schemas.microsoft.com/office/powerpoint/2010/main" val="1762119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D23D0D-173E-764D-916D-44D53421E712}"/>
              </a:ext>
            </a:extLst>
          </p:cNvPr>
          <p:cNvSpPr/>
          <p:nvPr/>
        </p:nvSpPr>
        <p:spPr>
          <a:xfrm>
            <a:off x="665094" y="1294015"/>
            <a:ext cx="8478906" cy="760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altLang="fr-FR" sz="2400" b="1" dirty="0">
              <a:solidFill>
                <a:schemeClr val="accent1"/>
              </a:solidFill>
              <a:latin typeface="DINOT" panose="020B0504020101010102" pitchFamily="34" charset="77"/>
              <a:cs typeface="DIN Alternate Bold" panose="020B0500000000000000" pitchFamily="34" charset="77"/>
            </a:endParaRPr>
          </a:p>
          <a:p>
            <a:pPr marL="0" indent="0" algn="ctr" eaLnBrk="1" hangingPunct="1">
              <a:buNone/>
            </a:pPr>
            <a:endParaRPr lang="fr-FR" altLang="fr-FR" sz="2400" dirty="0">
              <a:latin typeface="DIN Alternate Bold" panose="020B0500000000000000" pitchFamily="34" charset="77"/>
              <a:cs typeface="DIN Alternate Bold" panose="020B0500000000000000" pitchFamily="34" charset="77"/>
            </a:endParaRPr>
          </a:p>
          <a:p>
            <a:pPr marL="476250" indent="-342900" eaLnBrk="1" hangingPunct="1">
              <a:buFont typeface="Wingdings" pitchFamily="2" charset="2"/>
              <a:buChar char="Ø"/>
            </a:pPr>
            <a:r>
              <a:rPr lang="fr-FR" altLang="fr-FR" sz="2400" b="1" dirty="0">
                <a:solidFill>
                  <a:srgbClr val="000000"/>
                </a:solidFill>
                <a:latin typeface="DINOT" panose="020B0504020101010102" pitchFamily="34" charset="77"/>
              </a:rPr>
              <a:t>La Commission de coopération décentralisée</a:t>
            </a:r>
          </a:p>
          <a:p>
            <a:pPr marL="933450" lvl="1" indent="-342900" eaLnBrk="1" hangingPunct="1">
              <a:buFont typeface="Wingdings" pitchFamily="2" charset="2"/>
              <a:buChar char="ü"/>
            </a:pPr>
            <a:r>
              <a:rPr lang="fr-FR" sz="2000" dirty="0">
                <a:solidFill>
                  <a:srgbClr val="000000"/>
                </a:solidFill>
                <a:latin typeface="DINOT" panose="020B0504020101010102" pitchFamily="34" charset="77"/>
              </a:rPr>
              <a:t>Instituée depuis 2001</a:t>
            </a:r>
          </a:p>
          <a:p>
            <a:pPr marL="933450" lvl="1" indent="-342900" eaLnBrk="1" hangingPunct="1">
              <a:buFont typeface="Wingdings" pitchFamily="2" charset="2"/>
              <a:buChar char="ü"/>
            </a:pPr>
            <a:r>
              <a:rPr lang="fr-FR" sz="2000" dirty="0">
                <a:solidFill>
                  <a:srgbClr val="000000"/>
                </a:solidFill>
                <a:latin typeface="DINOT" panose="020B0504020101010102" pitchFamily="34" charset="77"/>
              </a:rPr>
              <a:t>Composée de 15 élus</a:t>
            </a:r>
          </a:p>
          <a:p>
            <a:pPr marL="933450" lvl="1" indent="-342900" eaLnBrk="1" hangingPunct="1">
              <a:buFont typeface="Wingdings" pitchFamily="2" charset="2"/>
              <a:buChar char="ü"/>
            </a:pPr>
            <a:r>
              <a:rPr lang="fr-FR" sz="2000" dirty="0">
                <a:solidFill>
                  <a:srgbClr val="000000"/>
                </a:solidFill>
                <a:latin typeface="DINOT" panose="020B0504020101010102" pitchFamily="34" charset="77"/>
              </a:rPr>
              <a:t>Auditionne les porteurs de projets</a:t>
            </a:r>
          </a:p>
          <a:p>
            <a:pPr marL="933450" lvl="1" indent="-342900" eaLnBrk="1" hangingPunct="1">
              <a:buFont typeface="Wingdings" pitchFamily="2" charset="2"/>
              <a:buChar char="ü"/>
            </a:pPr>
            <a:r>
              <a:rPr lang="fr-FR" sz="2000" dirty="0">
                <a:solidFill>
                  <a:srgbClr val="000000"/>
                </a:solidFill>
                <a:latin typeface="DINOT" panose="020B0504020101010102" pitchFamily="34" charset="77"/>
              </a:rPr>
              <a:t>Se réunit en </a:t>
            </a:r>
            <a:r>
              <a:rPr lang="fr-FR" sz="2000">
                <a:solidFill>
                  <a:srgbClr val="000000"/>
                </a:solidFill>
                <a:latin typeface="DINOT" panose="020B0504020101010102" pitchFamily="34" charset="77"/>
              </a:rPr>
              <a:t>moyenne 3  </a:t>
            </a:r>
            <a:r>
              <a:rPr lang="fr-FR" sz="2000" dirty="0">
                <a:solidFill>
                  <a:srgbClr val="000000"/>
                </a:solidFill>
                <a:latin typeface="DINOT" panose="020B0504020101010102" pitchFamily="34" charset="77"/>
              </a:rPr>
              <a:t>fois par an</a:t>
            </a:r>
          </a:p>
          <a:p>
            <a:pPr marL="476250" indent="-342900" eaLnBrk="1" hangingPunct="1">
              <a:buFont typeface="Wingdings" pitchFamily="2" charset="2"/>
              <a:buChar char="Ø"/>
            </a:pPr>
            <a:endParaRPr lang="fr-FR" sz="2400" dirty="0">
              <a:solidFill>
                <a:srgbClr val="000000"/>
              </a:solidFill>
              <a:latin typeface="DINOT" panose="020B0504020101010102" pitchFamily="34" charset="77"/>
            </a:endParaRPr>
          </a:p>
          <a:p>
            <a:pPr marL="476250" indent="-342900" eaLnBrk="1" hangingPunct="1">
              <a:buFont typeface="Wingdings" pitchFamily="2" charset="2"/>
              <a:buChar char="Ø"/>
            </a:pPr>
            <a:r>
              <a:rPr lang="fr-FR" sz="2400" b="1" dirty="0">
                <a:solidFill>
                  <a:srgbClr val="000000"/>
                </a:solidFill>
                <a:latin typeface="DINOT" panose="020B0504020101010102" pitchFamily="34" charset="77"/>
              </a:rPr>
              <a:t>Le Comité</a:t>
            </a:r>
          </a:p>
          <a:p>
            <a:pPr marL="933450" lvl="1" indent="-342900" eaLnBrk="1" hangingPunct="1">
              <a:buFont typeface="Wingdings" pitchFamily="2" charset="2"/>
              <a:buChar char="ü"/>
            </a:pPr>
            <a:r>
              <a:rPr lang="fr-FR" sz="2000" dirty="0">
                <a:solidFill>
                  <a:srgbClr val="000000"/>
                </a:solidFill>
                <a:latin typeface="DINOT" panose="020B0504020101010102" pitchFamily="34" charset="77"/>
              </a:rPr>
              <a:t>Alloue une enveloppe annuelle de 120 000 €</a:t>
            </a:r>
          </a:p>
          <a:p>
            <a:pPr marL="933450" lvl="1" indent="-342900" eaLnBrk="1" hangingPunct="1">
              <a:buFont typeface="Wingdings" pitchFamily="2" charset="2"/>
              <a:buChar char="ü"/>
            </a:pPr>
            <a:r>
              <a:rPr lang="fr-FR" sz="2000" dirty="0">
                <a:solidFill>
                  <a:srgbClr val="000000"/>
                </a:solidFill>
                <a:latin typeface="DINOT" panose="020B0504020101010102" pitchFamily="34" charset="77"/>
              </a:rPr>
              <a:t>Approuve les programmes</a:t>
            </a:r>
          </a:p>
          <a:p>
            <a:pPr marL="933450" lvl="1" indent="-342900" eaLnBrk="1" hangingPunct="1">
              <a:buFont typeface="Wingdings" pitchFamily="2" charset="2"/>
              <a:buChar char="ü"/>
            </a:pPr>
            <a:r>
              <a:rPr lang="fr-FR" sz="2000" dirty="0">
                <a:solidFill>
                  <a:srgbClr val="000000"/>
                </a:solidFill>
                <a:latin typeface="DINOT" panose="020B0504020101010102" pitchFamily="34" charset="77"/>
              </a:rPr>
              <a:t>Autorise le versement d’une subvention</a:t>
            </a:r>
          </a:p>
          <a:p>
            <a:pPr marL="933450" lvl="1" indent="-342900" eaLnBrk="1" hangingPunct="1">
              <a:buFont typeface="Wingdings" pitchFamily="2" charset="2"/>
              <a:buChar char="ü"/>
            </a:pPr>
            <a:endParaRPr lang="fr-FR" sz="2000" dirty="0">
              <a:solidFill>
                <a:srgbClr val="000000"/>
              </a:solidFill>
              <a:latin typeface="DINOT" panose="020B0504020101010102" pitchFamily="34" charset="77"/>
            </a:endParaRPr>
          </a:p>
          <a:p>
            <a:pPr marL="590550" lvl="1" eaLnBrk="1" hangingPunct="1"/>
            <a:endParaRPr lang="fr-FR" sz="2000" dirty="0">
              <a:solidFill>
                <a:srgbClr val="000000"/>
              </a:solidFill>
              <a:latin typeface="DINOT" panose="020B0504020101010102" pitchFamily="34" charset="77"/>
            </a:endParaRPr>
          </a:p>
          <a:p>
            <a:pPr marL="476250" indent="-342900" eaLnBrk="1" hangingPunct="1">
              <a:buFont typeface="Wingdings" pitchFamily="2" charset="2"/>
              <a:buChar char="Ø"/>
            </a:pPr>
            <a:endParaRPr lang="fr-FR" sz="2400" dirty="0">
              <a:solidFill>
                <a:srgbClr val="000000"/>
              </a:solidFill>
              <a:latin typeface="DINOT" panose="020B0504020101010102" pitchFamily="34" charset="77"/>
            </a:endParaRPr>
          </a:p>
          <a:p>
            <a:pPr marL="476250" indent="-342900" eaLnBrk="1" hangingPunct="1">
              <a:buFont typeface="Wingdings" pitchFamily="2" charset="2"/>
              <a:buChar char="Ø"/>
            </a:pPr>
            <a:endParaRPr lang="fr-FR" altLang="fr-FR" sz="2400" dirty="0">
              <a:solidFill>
                <a:srgbClr val="000000"/>
              </a:solidFill>
              <a:latin typeface="DINOT" panose="020B0504020101010102" pitchFamily="34" charset="77"/>
            </a:endParaRPr>
          </a:p>
          <a:p>
            <a:pPr marL="476250" indent="-342900" eaLnBrk="1" hangingPunct="1">
              <a:buFont typeface="Wingdings" pitchFamily="2" charset="2"/>
              <a:buChar char="Ø"/>
            </a:pPr>
            <a:endParaRPr lang="fr-FR" altLang="fr-FR" sz="2400" dirty="0">
              <a:solidFill>
                <a:srgbClr val="000000"/>
              </a:solidFill>
              <a:latin typeface="DINOT" panose="020B0504020101010102" pitchFamily="34" charset="77"/>
            </a:endParaRPr>
          </a:p>
          <a:p>
            <a:pPr algn="ctr" eaLnBrk="1" hangingPunct="1"/>
            <a:endParaRPr lang="fr-FR" altLang="fr-FR" sz="2400" dirty="0">
              <a:solidFill>
                <a:srgbClr val="000000"/>
              </a:solidFill>
              <a:latin typeface="DINOT" panose="020B0504020101010102" pitchFamily="34" charset="77"/>
            </a:endParaRPr>
          </a:p>
          <a:p>
            <a:pPr marL="0" indent="0" algn="ctr" eaLnBrk="1" hangingPunct="1">
              <a:buNone/>
            </a:pPr>
            <a:r>
              <a:rPr lang="fr-FR" altLang="fr-FR" sz="2400" dirty="0">
                <a:latin typeface="DIN Alternate Bold" panose="020B0500000000000000" pitchFamily="34" charset="77"/>
                <a:cs typeface="DIN Alternate Bold" panose="020B0500000000000000" pitchFamily="34" charset="77"/>
              </a:rPr>
              <a:t> </a:t>
            </a:r>
          </a:p>
          <a:p>
            <a:pPr marL="0" indent="0" algn="ctr" eaLnBrk="1" hangingPunct="1">
              <a:buNone/>
            </a:pPr>
            <a:endParaRPr lang="fr-FR" altLang="fr-FR" sz="2400" dirty="0">
              <a:latin typeface="DIN Alternate Bold" panose="020B0500000000000000" pitchFamily="34" charset="77"/>
              <a:cs typeface="DIN Alternate Bold" panose="020B0500000000000000" pitchFamily="34" charset="77"/>
            </a:endParaRPr>
          </a:p>
          <a:p>
            <a:pPr marL="0" indent="0" algn="ctr" eaLnBrk="1" hangingPunct="1">
              <a:buNone/>
            </a:pPr>
            <a:endParaRPr lang="fr-FR" altLang="fr-FR" sz="2000" dirty="0">
              <a:solidFill>
                <a:srgbClr val="000000"/>
              </a:solidFill>
              <a:latin typeface="DINOT" panose="020B0504020101010102" pitchFamily="34" charset="77"/>
            </a:endParaRPr>
          </a:p>
          <a:p>
            <a:endParaRPr lang="fr-FR" altLang="fr-FR" sz="2400" dirty="0">
              <a:solidFill>
                <a:schemeClr val="accent1"/>
              </a:solidFill>
            </a:endParaRPr>
          </a:p>
        </p:txBody>
      </p:sp>
      <p:sp>
        <p:nvSpPr>
          <p:cNvPr id="7" name="Titre 2">
            <a:extLst>
              <a:ext uri="{FF2B5EF4-FFF2-40B4-BE49-F238E27FC236}">
                <a16:creationId xmlns:a16="http://schemas.microsoft.com/office/drawing/2014/main" id="{78D63103-9F1B-BF44-832D-90DBEF245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9" y="0"/>
            <a:ext cx="9144000" cy="702526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sz="1800" dirty="0">
                <a:ea typeface="ＭＳ Ｐゴシック" charset="0"/>
              </a:rPr>
              <a:t>L’action extérieure du Sigeif</a:t>
            </a:r>
            <a:br>
              <a:rPr lang="fr-FR" sz="1800" dirty="0">
                <a:ea typeface="ＭＳ Ｐゴシック" charset="0"/>
              </a:rPr>
            </a:br>
            <a:r>
              <a:rPr lang="fr-FR" sz="1800" b="1" i="1" dirty="0">
                <a:ea typeface="ＭＳ Ｐゴシック" charset="0"/>
              </a:rPr>
              <a:t>circuit de  validation des dossiers</a:t>
            </a:r>
          </a:p>
        </p:txBody>
      </p:sp>
    </p:spTree>
    <p:extLst>
      <p:ext uri="{BB962C8B-B14F-4D97-AF65-F5344CB8AC3E}">
        <p14:creationId xmlns:p14="http://schemas.microsoft.com/office/powerpoint/2010/main" val="3242331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3F79A033-78FD-DD49-8AA2-ECE2D8F85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9" y="0"/>
            <a:ext cx="9144000" cy="702526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sz="1800" dirty="0">
                <a:ea typeface="ＭＳ Ｐゴシック" charset="0"/>
              </a:rPr>
              <a:t>L’action extérieure du Sigeif</a:t>
            </a:r>
            <a:br>
              <a:rPr lang="fr-FR" sz="1800" dirty="0">
                <a:ea typeface="ＭＳ Ｐゴシック" charset="0"/>
              </a:rPr>
            </a:br>
            <a:r>
              <a:rPr lang="fr-FR" sz="1800" b="1" i="1" dirty="0">
                <a:ea typeface="ＭＳ Ｐゴシック" charset="0"/>
              </a:rPr>
              <a:t>schéma d’intervention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D23D0D-173E-764D-916D-44D53421E712}"/>
              </a:ext>
            </a:extLst>
          </p:cNvPr>
          <p:cNvSpPr/>
          <p:nvPr/>
        </p:nvSpPr>
        <p:spPr>
          <a:xfrm>
            <a:off x="160337" y="1172820"/>
            <a:ext cx="8983663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altLang="fr-FR" sz="2400" b="1" dirty="0">
              <a:solidFill>
                <a:schemeClr val="accent1"/>
              </a:solidFill>
              <a:latin typeface="DINOT" panose="020B0504020101010102" pitchFamily="34" charset="77"/>
              <a:cs typeface="DIN Alternate Bold" panose="020B0500000000000000" pitchFamily="34" charset="77"/>
            </a:endParaRPr>
          </a:p>
          <a:p>
            <a:pPr marL="476250" indent="-342900" eaLnBrk="1" hangingPunct="1">
              <a:buFont typeface="Wingdings" pitchFamily="2" charset="2"/>
              <a:buChar char="Ø"/>
            </a:pPr>
            <a:endParaRPr lang="fr-FR" sz="2400" dirty="0">
              <a:solidFill>
                <a:srgbClr val="000000"/>
              </a:solidFill>
              <a:latin typeface="DINOT" panose="020B0504020101010102" pitchFamily="34" charset="77"/>
            </a:endParaRPr>
          </a:p>
          <a:p>
            <a:pPr marL="476250" indent="-342900" eaLnBrk="1" hangingPunct="1">
              <a:buFont typeface="Wingdings" pitchFamily="2" charset="2"/>
              <a:buChar char="Ø"/>
            </a:pPr>
            <a:endParaRPr lang="fr-FR" altLang="fr-FR" sz="2400" dirty="0">
              <a:solidFill>
                <a:srgbClr val="000000"/>
              </a:solidFill>
              <a:latin typeface="DINOT" panose="020B0504020101010102" pitchFamily="34" charset="77"/>
            </a:endParaRPr>
          </a:p>
          <a:p>
            <a:pPr marL="476250" indent="-342900" eaLnBrk="1" hangingPunct="1">
              <a:buFont typeface="Wingdings" pitchFamily="2" charset="2"/>
              <a:buChar char="Ø"/>
            </a:pPr>
            <a:endParaRPr lang="fr-FR" altLang="fr-FR" sz="2400" dirty="0">
              <a:solidFill>
                <a:srgbClr val="000000"/>
              </a:solidFill>
              <a:latin typeface="DINOT" panose="020B0504020101010102" pitchFamily="34" charset="77"/>
            </a:endParaRPr>
          </a:p>
          <a:p>
            <a:pPr algn="ctr" eaLnBrk="1" hangingPunct="1"/>
            <a:endParaRPr lang="fr-FR" altLang="fr-FR" sz="2400" dirty="0">
              <a:solidFill>
                <a:srgbClr val="000000"/>
              </a:solidFill>
              <a:latin typeface="DINOT" panose="020B0504020101010102" pitchFamily="34" charset="77"/>
            </a:endParaRPr>
          </a:p>
          <a:p>
            <a:pPr marL="0" indent="0" algn="ctr" eaLnBrk="1" hangingPunct="1">
              <a:buNone/>
            </a:pPr>
            <a:r>
              <a:rPr lang="fr-FR" altLang="fr-FR" sz="2400" dirty="0">
                <a:latin typeface="DIN Alternate Bold" panose="020B0500000000000000" pitchFamily="34" charset="77"/>
                <a:cs typeface="DIN Alternate Bold" panose="020B0500000000000000" pitchFamily="34" charset="77"/>
              </a:rPr>
              <a:t> </a:t>
            </a:r>
          </a:p>
          <a:p>
            <a:pPr marL="0" indent="0" algn="ctr" eaLnBrk="1" hangingPunct="1">
              <a:buNone/>
            </a:pPr>
            <a:endParaRPr lang="fr-FR" altLang="fr-FR" sz="2400" dirty="0">
              <a:latin typeface="DIN Alternate Bold" panose="020B0500000000000000" pitchFamily="34" charset="77"/>
              <a:cs typeface="DIN Alternate Bold" panose="020B0500000000000000" pitchFamily="34" charset="77"/>
            </a:endParaRPr>
          </a:p>
          <a:p>
            <a:pPr marL="0" indent="0" algn="ctr" eaLnBrk="1" hangingPunct="1">
              <a:buNone/>
            </a:pPr>
            <a:endParaRPr lang="fr-FR" altLang="fr-FR" sz="2000" dirty="0">
              <a:solidFill>
                <a:srgbClr val="000000"/>
              </a:solidFill>
              <a:latin typeface="DINOT" panose="020B0504020101010102" pitchFamily="34" charset="77"/>
            </a:endParaRPr>
          </a:p>
          <a:p>
            <a:endParaRPr lang="fr-FR" altLang="fr-FR" sz="2400" dirty="0">
              <a:solidFill>
                <a:schemeClr val="accent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56BC39D-AC76-FC4E-8DB5-1248BA9BD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71" y="1172820"/>
            <a:ext cx="9017000" cy="519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685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ulle ronde 3">
            <a:extLst>
              <a:ext uri="{FF2B5EF4-FFF2-40B4-BE49-F238E27FC236}">
                <a16:creationId xmlns:a16="http://schemas.microsoft.com/office/drawing/2014/main" id="{306A38A3-2863-FC46-8A7A-B8DD560F0317}"/>
              </a:ext>
            </a:extLst>
          </p:cNvPr>
          <p:cNvSpPr/>
          <p:nvPr/>
        </p:nvSpPr>
        <p:spPr>
          <a:xfrm>
            <a:off x="2246265" y="1689289"/>
            <a:ext cx="3976099" cy="2491674"/>
          </a:xfrm>
          <a:prstGeom prst="wedgeEllipseCallout">
            <a:avLst>
              <a:gd name="adj1" fmla="val -55190"/>
              <a:gd name="adj2" fmla="val 22622"/>
            </a:avLst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>
              <a:defRPr/>
            </a:pPr>
            <a:r>
              <a:rPr lang="fr-FR" sz="1900" i="1" dirty="0">
                <a:solidFill>
                  <a:schemeClr val="tx1"/>
                </a:solidFill>
                <a:latin typeface="Candara" charset="0"/>
                <a:ea typeface="ＭＳ Ｐゴシック" charset="0"/>
              </a:rPr>
              <a:t>Dans le respect des engagements internationaux de la France, les collectivités territoriales et </a:t>
            </a:r>
            <a:r>
              <a:rPr lang="fr-FR" sz="1900" b="1" i="1" dirty="0">
                <a:solidFill>
                  <a:schemeClr val="tx1"/>
                </a:solidFill>
                <a:latin typeface="Candara" charset="0"/>
                <a:ea typeface="ＭＳ Ｐゴシック" charset="0"/>
              </a:rPr>
              <a:t>leurs groupements peuvent mettre en œuvre ou soutenir toute action internationale </a:t>
            </a:r>
            <a:r>
              <a:rPr lang="fr-FR" sz="1900" i="1" dirty="0">
                <a:solidFill>
                  <a:schemeClr val="tx1"/>
                </a:solidFill>
                <a:latin typeface="Candara" charset="0"/>
                <a:ea typeface="ＭＳ Ｐゴシック" charset="0"/>
              </a:rPr>
              <a:t>annuelle ou pluriannuelle de coopération, d'aide au développement ou à caractère humanitaire</a:t>
            </a:r>
          </a:p>
        </p:txBody>
      </p:sp>
      <p:pic>
        <p:nvPicPr>
          <p:cNvPr id="13" name="Image 12" descr="Une image contenant alimentation&#10;&#10;Description générée automatiquement">
            <a:extLst>
              <a:ext uri="{FF2B5EF4-FFF2-40B4-BE49-F238E27FC236}">
                <a16:creationId xmlns:a16="http://schemas.microsoft.com/office/drawing/2014/main" id="{9AB5DBDD-9146-3340-9062-036DC97D1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68" y="2244128"/>
            <a:ext cx="1818775" cy="274351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8D3AFE3D-B3C6-974D-B314-78442035ED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4284" y="2809207"/>
            <a:ext cx="2752010" cy="38944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Bulle ronde 15">
            <a:extLst>
              <a:ext uri="{FF2B5EF4-FFF2-40B4-BE49-F238E27FC236}">
                <a16:creationId xmlns:a16="http://schemas.microsoft.com/office/drawing/2014/main" id="{2104F996-840D-EB47-AA98-3FD9D0E93925}"/>
              </a:ext>
            </a:extLst>
          </p:cNvPr>
          <p:cNvSpPr/>
          <p:nvPr/>
        </p:nvSpPr>
        <p:spPr>
          <a:xfrm>
            <a:off x="2463757" y="4409401"/>
            <a:ext cx="3392813" cy="2286638"/>
          </a:xfrm>
          <a:prstGeom prst="wedgeEllipseCallout">
            <a:avLst>
              <a:gd name="adj1" fmla="val 61829"/>
              <a:gd name="adj2" fmla="val -3840"/>
            </a:avLst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>
              <a:defRPr/>
            </a:pPr>
            <a:r>
              <a:rPr lang="fr-FR" sz="1900" i="1" dirty="0">
                <a:solidFill>
                  <a:schemeClr val="tx1"/>
                </a:solidFill>
                <a:latin typeface="Candara" charset="0"/>
                <a:ea typeface="ＭＳ Ｐゴシック" charset="0"/>
              </a:rPr>
              <a:t>Les domaines dans lesquels les collectivités territoriales peuvent développer des actions de coopération décentralisées </a:t>
            </a:r>
            <a:r>
              <a:rPr lang="fr-FR" sz="1900" b="1" i="1" dirty="0">
                <a:solidFill>
                  <a:schemeClr val="tx1"/>
                </a:solidFill>
                <a:latin typeface="Candara" charset="0"/>
                <a:ea typeface="ＭＳ Ｐゴシック" charset="0"/>
              </a:rPr>
              <a:t>ne sont pas limitées aux compétences qu’elles détiennent</a:t>
            </a:r>
          </a:p>
        </p:txBody>
      </p:sp>
      <p:sp>
        <p:nvSpPr>
          <p:cNvPr id="10" name="Titre 2">
            <a:extLst>
              <a:ext uri="{FF2B5EF4-FFF2-40B4-BE49-F238E27FC236}">
                <a16:creationId xmlns:a16="http://schemas.microsoft.com/office/drawing/2014/main" id="{5EEEA660-0C94-3B46-A7E3-FFC2F9DE7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9" y="0"/>
            <a:ext cx="9144000" cy="702526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sz="1800" dirty="0">
                <a:ea typeface="ＭＳ Ｐゴシック" charset="0"/>
              </a:rPr>
              <a:t>L’action extérieure du Sigeif</a:t>
            </a:r>
            <a:br>
              <a:rPr lang="fr-FR" sz="1800" dirty="0">
                <a:ea typeface="ＭＳ Ｐゴシック" charset="0"/>
              </a:rPr>
            </a:br>
            <a:r>
              <a:rPr lang="fr-FR" sz="1800" b="1" i="1" dirty="0">
                <a:ea typeface="ＭＳ Ｐゴシック" charset="0"/>
              </a:rPr>
              <a:t>champs d’intervention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E2B4FD-8D5E-5148-84FA-F2B56DD80D12}"/>
              </a:ext>
            </a:extLst>
          </p:cNvPr>
          <p:cNvSpPr/>
          <p:nvPr/>
        </p:nvSpPr>
        <p:spPr>
          <a:xfrm>
            <a:off x="-7629" y="1215130"/>
            <a:ext cx="91516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fr-FR" sz="2400" b="1" i="1" dirty="0">
                <a:solidFill>
                  <a:schemeClr val="accent1"/>
                </a:solidFill>
                <a:latin typeface="DINOT" panose="020B0504020101010102" pitchFamily="34" charset="77"/>
              </a:rPr>
              <a:t>Une conception extensive des champs d’intervention  </a:t>
            </a:r>
            <a:endParaRPr lang="fr-FR" altLang="fr-FR" sz="2400" i="1" dirty="0">
              <a:solidFill>
                <a:srgbClr val="000000"/>
              </a:solidFill>
              <a:latin typeface="DINOT" panose="020B0504020101010102" pitchFamily="34" charset="77"/>
            </a:endParaRPr>
          </a:p>
          <a:p>
            <a:pPr marL="476250" indent="-342900" eaLnBrk="1" hangingPunct="1">
              <a:buFont typeface="Wingdings" pitchFamily="2" charset="2"/>
              <a:buChar char="Ø"/>
            </a:pPr>
            <a:endParaRPr lang="fr-FR" altLang="fr-FR" sz="2400" dirty="0">
              <a:solidFill>
                <a:srgbClr val="000000"/>
              </a:solidFill>
              <a:latin typeface="DINOT" panose="020B0504020101010102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41706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D23D0D-173E-764D-916D-44D53421E712}"/>
              </a:ext>
            </a:extLst>
          </p:cNvPr>
          <p:cNvSpPr/>
          <p:nvPr/>
        </p:nvSpPr>
        <p:spPr>
          <a:xfrm>
            <a:off x="770196" y="1560289"/>
            <a:ext cx="760360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altLang="fr-FR" sz="2400" b="1" dirty="0">
              <a:solidFill>
                <a:schemeClr val="accent1"/>
              </a:solidFill>
              <a:latin typeface="DINOT" panose="020B0504020101010102" pitchFamily="34" charset="77"/>
              <a:cs typeface="DIN Alternate Bold" panose="020B0500000000000000" pitchFamily="34" charset="77"/>
            </a:endParaRPr>
          </a:p>
          <a:p>
            <a:pPr marL="476250" indent="-342900" eaLnBrk="1" hangingPunct="1">
              <a:buFont typeface="Wingdings" pitchFamily="2" charset="2"/>
              <a:buChar char="Ø"/>
            </a:pPr>
            <a:endParaRPr lang="fr-FR" sz="2400" dirty="0">
              <a:solidFill>
                <a:srgbClr val="000000"/>
              </a:solidFill>
              <a:latin typeface="DINOT" panose="020B0504020101010102" pitchFamily="34" charset="77"/>
            </a:endParaRPr>
          </a:p>
          <a:p>
            <a:pPr marL="476250" indent="-342900" eaLnBrk="1" hangingPunct="1">
              <a:buFont typeface="Wingdings" pitchFamily="2" charset="2"/>
              <a:buChar char="Ø"/>
            </a:pPr>
            <a:r>
              <a:rPr lang="fr-FR" altLang="fr-FR" sz="2400" dirty="0">
                <a:solidFill>
                  <a:srgbClr val="000000"/>
                </a:solidFill>
                <a:latin typeface="DINOT" panose="020B0504020101010102" pitchFamily="34" charset="77"/>
              </a:rPr>
              <a:t>Depuis 2007, l</a:t>
            </a:r>
            <a:r>
              <a:rPr lang="fr-FR" sz="2400" dirty="0">
                <a:solidFill>
                  <a:srgbClr val="000000"/>
                </a:solidFill>
                <a:latin typeface="DINOT" panose="020B0504020101010102" pitchFamily="34" charset="77"/>
              </a:rPr>
              <a:t>’action </a:t>
            </a:r>
            <a:r>
              <a:rPr lang="fr-FR" altLang="fr-FR" sz="2400" dirty="0">
                <a:solidFill>
                  <a:srgbClr val="000000"/>
                </a:solidFill>
                <a:latin typeface="DINOT" panose="020B0504020101010102" pitchFamily="34" charset="77"/>
              </a:rPr>
              <a:t>extérieure</a:t>
            </a:r>
            <a:r>
              <a:rPr lang="fr-FR" sz="2400" dirty="0">
                <a:solidFill>
                  <a:srgbClr val="000000"/>
                </a:solidFill>
                <a:latin typeface="DINOT" panose="020B0504020101010102" pitchFamily="34" charset="77"/>
              </a:rPr>
              <a:t> est </a:t>
            </a:r>
            <a:r>
              <a:rPr lang="fr-FR" altLang="fr-FR" sz="2400" dirty="0">
                <a:solidFill>
                  <a:srgbClr val="000000"/>
                </a:solidFill>
                <a:latin typeface="DINOT" panose="020B0504020101010102" pitchFamily="34" charset="77"/>
              </a:rPr>
              <a:t>une </a:t>
            </a:r>
            <a:r>
              <a:rPr lang="fr-FR" altLang="fr-FR" sz="2400" u="sng" dirty="0">
                <a:solidFill>
                  <a:srgbClr val="000000"/>
                </a:solidFill>
                <a:latin typeface="DINOT" panose="020B0504020101010102" pitchFamily="34" charset="77"/>
              </a:rPr>
              <a:t>compétence</a:t>
            </a:r>
            <a:r>
              <a:rPr lang="fr-FR" altLang="fr-FR" sz="2400" dirty="0">
                <a:solidFill>
                  <a:srgbClr val="000000"/>
                </a:solidFill>
                <a:latin typeface="DINOT" panose="020B0504020101010102" pitchFamily="34" charset="77"/>
              </a:rPr>
              <a:t> </a:t>
            </a:r>
            <a:r>
              <a:rPr lang="fr-FR" altLang="fr-FR" sz="2400" u="sng" dirty="0">
                <a:solidFill>
                  <a:srgbClr val="000000"/>
                </a:solidFill>
                <a:latin typeface="DINOT" panose="020B0504020101010102" pitchFamily="34" charset="77"/>
              </a:rPr>
              <a:t>propre</a:t>
            </a:r>
            <a:r>
              <a:rPr lang="fr-FR" altLang="fr-FR" sz="2400" dirty="0">
                <a:solidFill>
                  <a:srgbClr val="000000"/>
                </a:solidFill>
                <a:latin typeface="DINOT" panose="020B0504020101010102" pitchFamily="34" charset="77"/>
              </a:rPr>
              <a:t> des collectivités attribuée par la loi</a:t>
            </a:r>
          </a:p>
          <a:p>
            <a:pPr marL="133350" eaLnBrk="1" hangingPunct="1"/>
            <a:endParaRPr lang="fr-FR" sz="2400" dirty="0">
              <a:solidFill>
                <a:srgbClr val="000000"/>
              </a:solidFill>
              <a:latin typeface="DINOT" panose="020B0504020101010102" pitchFamily="34" charset="77"/>
            </a:endParaRPr>
          </a:p>
          <a:p>
            <a:pPr marL="476250" indent="-342900" eaLnBrk="1" hangingPunct="1">
              <a:buFont typeface="Wingdings" pitchFamily="2" charset="2"/>
              <a:buChar char="Ø"/>
            </a:pPr>
            <a:r>
              <a:rPr lang="fr-FR" sz="2400" dirty="0">
                <a:solidFill>
                  <a:srgbClr val="000000"/>
                </a:solidFill>
                <a:latin typeface="DINOT" panose="020B0504020101010102" pitchFamily="34" charset="77"/>
              </a:rPr>
              <a:t>Elle n’est plus la continuation, à l’étranger, de l’action de droit commun de ces collectivités</a:t>
            </a:r>
          </a:p>
          <a:p>
            <a:pPr marL="133350" eaLnBrk="1" hangingPunct="1"/>
            <a:endParaRPr lang="fr-FR" sz="2400" dirty="0">
              <a:solidFill>
                <a:srgbClr val="000000"/>
              </a:solidFill>
              <a:latin typeface="DINOT" panose="020B0504020101010102" pitchFamily="34" charset="77"/>
            </a:endParaRPr>
          </a:p>
          <a:p>
            <a:pPr marL="849313" indent="-400050" eaLnBrk="1" hangingPunct="1"/>
            <a:r>
              <a:rPr lang="fr-FR" sz="2400" b="1" dirty="0">
                <a:solidFill>
                  <a:srgbClr val="000000"/>
                </a:solidFill>
                <a:latin typeface="DINOT" panose="020B0504020101010102" pitchFamily="34" charset="77"/>
              </a:rPr>
              <a:t>1 =&gt; </a:t>
            </a:r>
            <a:r>
              <a:rPr lang="fr-FR" sz="2400" dirty="0">
                <a:solidFill>
                  <a:srgbClr val="000000"/>
                </a:solidFill>
                <a:latin typeface="DINOT" panose="020B0504020101010102" pitchFamily="34" charset="77"/>
              </a:rPr>
              <a:t>Cette compétence est donc partagée entre le Sigeif et ses communes</a:t>
            </a:r>
          </a:p>
          <a:p>
            <a:pPr marL="133350" eaLnBrk="1" hangingPunct="1"/>
            <a:r>
              <a:rPr lang="fr-FR" sz="2400" b="1" dirty="0">
                <a:solidFill>
                  <a:srgbClr val="000000"/>
                </a:solidFill>
                <a:latin typeface="DINOT" panose="020B0504020101010102" pitchFamily="34" charset="77"/>
              </a:rPr>
              <a:t>	2 =&gt; </a:t>
            </a:r>
            <a:r>
              <a:rPr lang="fr-FR" sz="2400" dirty="0">
                <a:solidFill>
                  <a:srgbClr val="000000"/>
                </a:solidFill>
                <a:latin typeface="DINOT" panose="020B0504020101010102" pitchFamily="34" charset="77"/>
              </a:rPr>
              <a:t>Le Sigeif peut financer des actions</a:t>
            </a:r>
          </a:p>
          <a:p>
            <a:pPr marL="1341438" lvl="1" indent="-317500" eaLnBrk="1" hangingPunct="1">
              <a:buFont typeface="Wingdings" pitchFamily="2" charset="2"/>
              <a:buChar char="ü"/>
            </a:pPr>
            <a:r>
              <a:rPr lang="fr-FR" sz="2000" dirty="0">
                <a:solidFill>
                  <a:srgbClr val="000000"/>
                </a:solidFill>
                <a:latin typeface="DINOT" panose="020B0504020101010102" pitchFamily="34" charset="77"/>
              </a:rPr>
              <a:t>sans lien direct avec ses missions statutaires</a:t>
            </a:r>
          </a:p>
          <a:p>
            <a:pPr marL="1341438" lvl="1" indent="-317500" eaLnBrk="1" hangingPunct="1">
              <a:buFont typeface="Wingdings" pitchFamily="2" charset="2"/>
              <a:buChar char="ü"/>
            </a:pPr>
            <a:r>
              <a:rPr lang="fr-FR" sz="2000" dirty="0">
                <a:solidFill>
                  <a:srgbClr val="000000"/>
                </a:solidFill>
                <a:latin typeface="DINOT" panose="020B0504020101010102" pitchFamily="34" charset="77"/>
              </a:rPr>
              <a:t>sans que ses communes ne lui aient transféré la compétence « </a:t>
            </a:r>
            <a:r>
              <a:rPr lang="fr-FR" sz="2000" i="1" dirty="0">
                <a:solidFill>
                  <a:srgbClr val="000000"/>
                </a:solidFill>
                <a:latin typeface="DINOT" panose="020B0504020101010102" pitchFamily="34" charset="77"/>
              </a:rPr>
              <a:t>action extérieure </a:t>
            </a:r>
            <a:r>
              <a:rPr lang="fr-FR" sz="2000" dirty="0">
                <a:solidFill>
                  <a:srgbClr val="000000"/>
                </a:solidFill>
                <a:latin typeface="DINOT" panose="020B0504020101010102" pitchFamily="34" charset="77"/>
              </a:rPr>
              <a:t>» </a:t>
            </a:r>
            <a:endParaRPr lang="fr-FR" altLang="fr-FR" sz="2400" dirty="0">
              <a:solidFill>
                <a:srgbClr val="000000"/>
              </a:solidFill>
              <a:latin typeface="DINOT" panose="020B0504020101010102" pitchFamily="34" charset="77"/>
            </a:endParaRPr>
          </a:p>
        </p:txBody>
      </p:sp>
      <p:sp>
        <p:nvSpPr>
          <p:cNvPr id="6" name="Titre 2">
            <a:extLst>
              <a:ext uri="{FF2B5EF4-FFF2-40B4-BE49-F238E27FC236}">
                <a16:creationId xmlns:a16="http://schemas.microsoft.com/office/drawing/2014/main" id="{A2D88EEA-14E6-DA46-B926-14C411E61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9" y="0"/>
            <a:ext cx="9144000" cy="702526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sz="1800" dirty="0">
                <a:ea typeface="ＭＳ Ｐゴシック" charset="0"/>
              </a:rPr>
              <a:t>L’action extérieure du Sigeif</a:t>
            </a:r>
            <a:br>
              <a:rPr lang="fr-FR" sz="1800" dirty="0">
                <a:ea typeface="ＭＳ Ｐゴシック" charset="0"/>
              </a:rPr>
            </a:br>
            <a:r>
              <a:rPr lang="fr-FR" sz="1800" b="1" i="1" dirty="0">
                <a:ea typeface="ＭＳ Ｐゴシック" charset="0"/>
              </a:rPr>
              <a:t>champs d’intervention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AB99CB-6014-9243-9912-3006216BF7BF}"/>
              </a:ext>
            </a:extLst>
          </p:cNvPr>
          <p:cNvSpPr/>
          <p:nvPr/>
        </p:nvSpPr>
        <p:spPr>
          <a:xfrm>
            <a:off x="-7629" y="1215130"/>
            <a:ext cx="91516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fr-FR" sz="2400" b="1" i="1" dirty="0">
                <a:solidFill>
                  <a:schemeClr val="accent1"/>
                </a:solidFill>
                <a:latin typeface="DINOT" panose="020B0504020101010102" pitchFamily="34" charset="77"/>
              </a:rPr>
              <a:t>Une conception extensive des champs d’intervention  </a:t>
            </a:r>
            <a:endParaRPr lang="fr-FR" altLang="fr-FR" sz="2400" i="1" dirty="0">
              <a:solidFill>
                <a:srgbClr val="000000"/>
              </a:solidFill>
              <a:latin typeface="DINOT" panose="020B0504020101010102" pitchFamily="34" charset="77"/>
            </a:endParaRPr>
          </a:p>
          <a:p>
            <a:pPr marL="476250" indent="-342900" eaLnBrk="1" hangingPunct="1">
              <a:buFont typeface="Wingdings" pitchFamily="2" charset="2"/>
              <a:buChar char="Ø"/>
            </a:pPr>
            <a:endParaRPr lang="fr-FR" altLang="fr-FR" sz="2400" dirty="0">
              <a:solidFill>
                <a:srgbClr val="000000"/>
              </a:solidFill>
              <a:latin typeface="DINOT" panose="020B0504020101010102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84742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ntercommunalites et Coopération décentralisée (glissé(e)s).pdf">
            <a:extLst>
              <a:ext uri="{FF2B5EF4-FFF2-40B4-BE49-F238E27FC236}">
                <a16:creationId xmlns:a16="http://schemas.microsoft.com/office/drawing/2014/main" id="{1ACAF406-7640-F244-9E06-691A1314D1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43" y="2257004"/>
            <a:ext cx="3069896" cy="434429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sx="1000" sy="1000" algn="tl" rotWithShape="0">
              <a:srgbClr val="000000"/>
            </a:outerShdw>
          </a:effectLst>
        </p:spPr>
      </p:pic>
      <p:sp>
        <p:nvSpPr>
          <p:cNvPr id="4" name="Bulle ronde 3">
            <a:extLst>
              <a:ext uri="{FF2B5EF4-FFF2-40B4-BE49-F238E27FC236}">
                <a16:creationId xmlns:a16="http://schemas.microsoft.com/office/drawing/2014/main" id="{306A38A3-2863-FC46-8A7A-B8DD560F0317}"/>
              </a:ext>
            </a:extLst>
          </p:cNvPr>
          <p:cNvSpPr/>
          <p:nvPr/>
        </p:nvSpPr>
        <p:spPr>
          <a:xfrm>
            <a:off x="4348480" y="1971041"/>
            <a:ext cx="3596640" cy="3285568"/>
          </a:xfrm>
          <a:prstGeom prst="wedgeEllipseCallout">
            <a:avLst>
              <a:gd name="adj1" fmla="val -61882"/>
              <a:gd name="adj2" fmla="val 43136"/>
            </a:avLst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>
              <a:defRPr/>
            </a:pPr>
            <a:r>
              <a:rPr lang="fr-FR" b="1" dirty="0"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rPr>
              <a:t>Les communes :</a:t>
            </a:r>
          </a:p>
          <a:p>
            <a:pPr algn="ctr">
              <a:defRPr/>
            </a:pPr>
            <a:r>
              <a:rPr lang="fr-FR" i="1" dirty="0"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rPr>
              <a:t>sont tenues de respecter le principe d’exclusivité et ne peuvent mener la coopération que dans les domaines non transférés</a:t>
            </a:r>
          </a:p>
          <a:p>
            <a:pPr algn="ctr">
              <a:defRPr/>
            </a:pPr>
            <a:endParaRPr lang="fr-FR" i="1" dirty="0">
              <a:solidFill>
                <a:schemeClr val="tx1"/>
              </a:solidFill>
              <a:latin typeface="Candara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r>
              <a:rPr lang="fr-FR" b="1" dirty="0"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rPr>
              <a:t>Les Syndicats </a:t>
            </a:r>
            <a:r>
              <a:rPr lang="fr-FR" dirty="0"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rPr>
              <a:t>:</a:t>
            </a:r>
          </a:p>
          <a:p>
            <a:pPr algn="ctr">
              <a:defRPr/>
            </a:pPr>
            <a:r>
              <a:rPr lang="fr-FR" i="1" dirty="0"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rPr>
              <a:t> ne peuvent agir que dans les domaines de compétences qui leur ont été́ transférés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CAE395-7CEA-FC40-932C-C4DC15B07EA0}"/>
              </a:ext>
            </a:extLst>
          </p:cNvPr>
          <p:cNvSpPr/>
          <p:nvPr/>
        </p:nvSpPr>
        <p:spPr>
          <a:xfrm>
            <a:off x="137787" y="1215130"/>
            <a:ext cx="90062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fr-FR" sz="2400" b="1" i="1" dirty="0">
                <a:solidFill>
                  <a:schemeClr val="accent1"/>
                </a:solidFill>
                <a:latin typeface="DINOT" panose="020B0504020101010102" pitchFamily="34" charset="77"/>
              </a:rPr>
              <a:t>Des interprétations restrictives perdurent…</a:t>
            </a:r>
            <a:endParaRPr lang="fr-FR" altLang="fr-FR" sz="2400" i="1" dirty="0">
              <a:solidFill>
                <a:srgbClr val="000000"/>
              </a:solidFill>
              <a:latin typeface="DINOT" panose="020B0504020101010102" pitchFamily="34" charset="77"/>
            </a:endParaRPr>
          </a:p>
          <a:p>
            <a:pPr marL="476250" indent="-342900" eaLnBrk="1" hangingPunct="1">
              <a:buFont typeface="Wingdings" pitchFamily="2" charset="2"/>
              <a:buChar char="Ø"/>
            </a:pPr>
            <a:endParaRPr lang="fr-FR" altLang="fr-FR" sz="2400" dirty="0">
              <a:solidFill>
                <a:srgbClr val="000000"/>
              </a:solidFill>
              <a:latin typeface="DINOT" panose="020B0504020101010102" pitchFamily="34" charset="77"/>
            </a:endParaRPr>
          </a:p>
        </p:txBody>
      </p:sp>
      <p:sp>
        <p:nvSpPr>
          <p:cNvPr id="8" name="Titre 2">
            <a:extLst>
              <a:ext uri="{FF2B5EF4-FFF2-40B4-BE49-F238E27FC236}">
                <a16:creationId xmlns:a16="http://schemas.microsoft.com/office/drawing/2014/main" id="{14126229-44B2-6141-A1E0-849A40E05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9" y="0"/>
            <a:ext cx="9144000" cy="702526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sz="1800" dirty="0">
                <a:ea typeface="ＭＳ Ｐゴシック" charset="0"/>
              </a:rPr>
              <a:t>L’action extérieure du Sigeif</a:t>
            </a:r>
            <a:br>
              <a:rPr lang="fr-FR" sz="1800" dirty="0">
                <a:ea typeface="ＭＳ Ｐゴシック" charset="0"/>
              </a:rPr>
            </a:br>
            <a:r>
              <a:rPr lang="fr-FR" sz="1800" b="1" i="1" dirty="0">
                <a:ea typeface="ＭＳ Ｐゴシック" charset="0"/>
              </a:rPr>
              <a:t>champs d’intervention</a:t>
            </a:r>
          </a:p>
        </p:txBody>
      </p:sp>
    </p:spTree>
    <p:extLst>
      <p:ext uri="{BB962C8B-B14F-4D97-AF65-F5344CB8AC3E}">
        <p14:creationId xmlns:p14="http://schemas.microsoft.com/office/powerpoint/2010/main" val="3486345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D23D0D-173E-764D-916D-44D53421E712}"/>
              </a:ext>
            </a:extLst>
          </p:cNvPr>
          <p:cNvSpPr/>
          <p:nvPr/>
        </p:nvSpPr>
        <p:spPr>
          <a:xfrm>
            <a:off x="160337" y="1257842"/>
            <a:ext cx="8983663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altLang="fr-FR" sz="2400" b="1" dirty="0">
              <a:solidFill>
                <a:schemeClr val="accent1"/>
              </a:solidFill>
              <a:latin typeface="DINOT" panose="020B0504020101010102" pitchFamily="34" charset="77"/>
              <a:cs typeface="DIN Alternate Bold" panose="020B0500000000000000" pitchFamily="34" charset="77"/>
            </a:endParaRPr>
          </a:p>
          <a:p>
            <a:pPr marL="476250" indent="-342900" eaLnBrk="1" hangingPunct="1">
              <a:buFont typeface="Wingdings" pitchFamily="2" charset="2"/>
              <a:buChar char="Ø"/>
            </a:pPr>
            <a:endParaRPr lang="fr-FR" sz="2400" dirty="0">
              <a:solidFill>
                <a:srgbClr val="000000"/>
              </a:solidFill>
              <a:latin typeface="DINOT" panose="020B0504020101010102" pitchFamily="34" charset="77"/>
            </a:endParaRPr>
          </a:p>
          <a:p>
            <a:pPr marL="476250" indent="-342900" eaLnBrk="1" hangingPunct="1">
              <a:buFont typeface="Wingdings" pitchFamily="2" charset="2"/>
              <a:buChar char="Ø"/>
            </a:pPr>
            <a:endParaRPr lang="fr-FR" altLang="fr-FR" sz="2400" dirty="0">
              <a:solidFill>
                <a:srgbClr val="000000"/>
              </a:solidFill>
              <a:latin typeface="DINOT" panose="020B0504020101010102" pitchFamily="34" charset="77"/>
            </a:endParaRPr>
          </a:p>
          <a:p>
            <a:pPr marL="476250" indent="-342900" eaLnBrk="1" hangingPunct="1">
              <a:buFont typeface="Wingdings" pitchFamily="2" charset="2"/>
              <a:buChar char="Ø"/>
            </a:pPr>
            <a:endParaRPr lang="fr-FR" altLang="fr-FR" sz="2400" dirty="0">
              <a:solidFill>
                <a:srgbClr val="000000"/>
              </a:solidFill>
              <a:latin typeface="DINOT" panose="020B0504020101010102" pitchFamily="34" charset="77"/>
            </a:endParaRPr>
          </a:p>
          <a:p>
            <a:pPr algn="ctr" eaLnBrk="1" hangingPunct="1"/>
            <a:endParaRPr lang="fr-FR" altLang="fr-FR" sz="2400" dirty="0">
              <a:solidFill>
                <a:srgbClr val="000000"/>
              </a:solidFill>
              <a:latin typeface="DINOT" panose="020B0504020101010102" pitchFamily="34" charset="77"/>
            </a:endParaRPr>
          </a:p>
          <a:p>
            <a:pPr marL="0" indent="0" algn="ctr" eaLnBrk="1" hangingPunct="1">
              <a:buNone/>
            </a:pPr>
            <a:r>
              <a:rPr lang="fr-FR" altLang="fr-FR" sz="2400" dirty="0">
                <a:latin typeface="DIN Alternate Bold" panose="020B0500000000000000" pitchFamily="34" charset="77"/>
                <a:cs typeface="DIN Alternate Bold" panose="020B0500000000000000" pitchFamily="34" charset="77"/>
              </a:rPr>
              <a:t> </a:t>
            </a:r>
          </a:p>
          <a:p>
            <a:pPr marL="0" indent="0" algn="ctr" eaLnBrk="1" hangingPunct="1">
              <a:buNone/>
            </a:pPr>
            <a:endParaRPr lang="fr-FR" altLang="fr-FR" sz="2400" dirty="0">
              <a:latin typeface="DIN Alternate Bold" panose="020B0500000000000000" pitchFamily="34" charset="77"/>
              <a:cs typeface="DIN Alternate Bold" panose="020B0500000000000000" pitchFamily="34" charset="77"/>
            </a:endParaRPr>
          </a:p>
          <a:p>
            <a:pPr marL="0" indent="0" algn="ctr" eaLnBrk="1" hangingPunct="1">
              <a:buNone/>
            </a:pPr>
            <a:endParaRPr lang="fr-FR" altLang="fr-FR" sz="2000" dirty="0">
              <a:solidFill>
                <a:srgbClr val="000000"/>
              </a:solidFill>
              <a:latin typeface="DINOT" panose="020B0504020101010102" pitchFamily="34" charset="77"/>
            </a:endParaRPr>
          </a:p>
          <a:p>
            <a:endParaRPr lang="fr-FR" altLang="fr-FR" sz="2400" dirty="0">
              <a:solidFill>
                <a:schemeClr val="accent1"/>
              </a:solidFill>
            </a:endParaRPr>
          </a:p>
        </p:txBody>
      </p:sp>
      <p:sp>
        <p:nvSpPr>
          <p:cNvPr id="4" name="Bulle ronde 3">
            <a:extLst>
              <a:ext uri="{FF2B5EF4-FFF2-40B4-BE49-F238E27FC236}">
                <a16:creationId xmlns:a16="http://schemas.microsoft.com/office/drawing/2014/main" id="{306A38A3-2863-FC46-8A7A-B8DD560F0317}"/>
              </a:ext>
            </a:extLst>
          </p:cNvPr>
          <p:cNvSpPr/>
          <p:nvPr/>
        </p:nvSpPr>
        <p:spPr>
          <a:xfrm>
            <a:off x="4259571" y="1839951"/>
            <a:ext cx="3758103" cy="2995060"/>
          </a:xfrm>
          <a:prstGeom prst="wedgeEllipseCallout">
            <a:avLst>
              <a:gd name="adj1" fmla="val -59142"/>
              <a:gd name="adj2" fmla="val 44329"/>
            </a:avLst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fr-FR" i="1" dirty="0">
                <a:solidFill>
                  <a:schemeClr val="tx1"/>
                </a:solidFill>
                <a:latin typeface="Candara" charset="0"/>
                <a:ea typeface="ＭＳ Ｐゴシック" charset="0"/>
              </a:rPr>
              <a:t>Les groupements de collectivités territoriales interviennent dans les compétences qui leur sont reconnues </a:t>
            </a:r>
            <a:r>
              <a:rPr lang="fr-FR" b="1" i="1" dirty="0">
                <a:solidFill>
                  <a:schemeClr val="tx1"/>
                </a:solidFill>
                <a:latin typeface="Candara" charset="0"/>
                <a:ea typeface="ＭＳ Ｐゴシック" charset="0"/>
              </a:rPr>
              <a:t>en vertu du principe de spécialité</a:t>
            </a:r>
          </a:p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89D1412-144A-EA48-99AF-9F26AA2CE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589" y="1839951"/>
            <a:ext cx="3363448" cy="476488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688A496-1596-7741-934C-0C7422F697B6}"/>
              </a:ext>
            </a:extLst>
          </p:cNvPr>
          <p:cNvSpPr txBox="1"/>
          <p:nvPr/>
        </p:nvSpPr>
        <p:spPr>
          <a:xfrm>
            <a:off x="3171565" y="6420169"/>
            <a:ext cx="982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/>
              <a:t>2018</a:t>
            </a:r>
          </a:p>
        </p:txBody>
      </p:sp>
      <p:sp>
        <p:nvSpPr>
          <p:cNvPr id="10" name="Titre 2">
            <a:extLst>
              <a:ext uri="{FF2B5EF4-FFF2-40B4-BE49-F238E27FC236}">
                <a16:creationId xmlns:a16="http://schemas.microsoft.com/office/drawing/2014/main" id="{4F3990DB-970E-4E4B-9CEF-E6D14D896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9" y="0"/>
            <a:ext cx="9144000" cy="702526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sz="1800" dirty="0">
                <a:ea typeface="ＭＳ Ｐゴシック" charset="0"/>
              </a:rPr>
              <a:t>L’action extérieure du Sigeif</a:t>
            </a:r>
            <a:br>
              <a:rPr lang="fr-FR" sz="1800" dirty="0">
                <a:ea typeface="ＭＳ Ｐゴシック" charset="0"/>
              </a:rPr>
            </a:br>
            <a:r>
              <a:rPr lang="fr-FR" sz="1800" b="1" i="1" dirty="0">
                <a:ea typeface="ＭＳ Ｐゴシック" charset="0"/>
              </a:rPr>
              <a:t>champs d’intervention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63E4D1-1427-D444-B450-86C03E18607E}"/>
              </a:ext>
            </a:extLst>
          </p:cNvPr>
          <p:cNvSpPr/>
          <p:nvPr/>
        </p:nvSpPr>
        <p:spPr>
          <a:xfrm>
            <a:off x="137787" y="1215130"/>
            <a:ext cx="90062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fr-FR" sz="2400" b="1" i="1" dirty="0">
                <a:solidFill>
                  <a:schemeClr val="accent1"/>
                </a:solidFill>
                <a:latin typeface="DINOT" panose="020B0504020101010102" pitchFamily="34" charset="77"/>
              </a:rPr>
              <a:t>Des interprétations restrictives perdurent…</a:t>
            </a:r>
            <a:endParaRPr lang="fr-FR" altLang="fr-FR" sz="2400" i="1" dirty="0">
              <a:solidFill>
                <a:srgbClr val="000000"/>
              </a:solidFill>
              <a:latin typeface="DINOT" panose="020B0504020101010102" pitchFamily="34" charset="77"/>
            </a:endParaRPr>
          </a:p>
          <a:p>
            <a:pPr marL="476250" indent="-342900" eaLnBrk="1" hangingPunct="1">
              <a:buFont typeface="Wingdings" pitchFamily="2" charset="2"/>
              <a:buChar char="Ø"/>
            </a:pPr>
            <a:endParaRPr lang="fr-FR" altLang="fr-FR" sz="2400" dirty="0">
              <a:solidFill>
                <a:srgbClr val="000000"/>
              </a:solidFill>
              <a:latin typeface="DINOT" panose="020B0504020101010102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293364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e 5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ommair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8586</TotalTime>
  <Words>925</Words>
  <Application>Microsoft Macintosh PowerPoint</Application>
  <PresentationFormat>Affichage à l'écran (4:3)</PresentationFormat>
  <Paragraphs>230</Paragraphs>
  <Slides>18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18</vt:i4>
      </vt:variant>
    </vt:vector>
  </HeadingPairs>
  <TitlesOfParts>
    <vt:vector size="29" baseType="lpstr">
      <vt:lpstr>Arial</vt:lpstr>
      <vt:lpstr>Calibri</vt:lpstr>
      <vt:lpstr>Candara</vt:lpstr>
      <vt:lpstr>Didot</vt:lpstr>
      <vt:lpstr>DIN Alternate Bold</vt:lpstr>
      <vt:lpstr>DINOT</vt:lpstr>
      <vt:lpstr>Palatino Linotype</vt:lpstr>
      <vt:lpstr>Wingdings</vt:lpstr>
      <vt:lpstr>Thème Office</vt:lpstr>
      <vt:lpstr>Sommaire</vt:lpstr>
      <vt:lpstr>Conception personnalisée</vt:lpstr>
      <vt:lpstr>Présentation PowerPoint</vt:lpstr>
      <vt:lpstr>L’action extérieure du Sigeif  </vt:lpstr>
      <vt:lpstr>L’action extérieure du Sigeif précisions terminologiques</vt:lpstr>
      <vt:lpstr>L’action extérieure du Sigeif circuit de  validation des dossiers</vt:lpstr>
      <vt:lpstr>L’action extérieure du Sigeif schéma d’intervention</vt:lpstr>
      <vt:lpstr>L’action extérieure du Sigeif champs d’intervention</vt:lpstr>
      <vt:lpstr>L’action extérieure du Sigeif champs d’intervention</vt:lpstr>
      <vt:lpstr>L’action extérieure du Sigeif champs d’intervention</vt:lpstr>
      <vt:lpstr>L’action extérieure du Sigeif champs d’intervention</vt:lpstr>
      <vt:lpstr>L’action extérieure du Sigeif champs d’intervention</vt:lpstr>
      <vt:lpstr>L’action extérieure du Sigeif champs d’intervention</vt:lpstr>
      <vt:lpstr>L’action extérieure du Sigeif panorama des actions</vt:lpstr>
      <vt:lpstr>L’action extérieure du Sigeif panorama des actions</vt:lpstr>
      <vt:lpstr>L’action extérieure du Sigeif panorama des actions</vt:lpstr>
      <vt:lpstr>L’action extérieure du Sigeif panorama des actions</vt:lpstr>
      <vt:lpstr>L’action extérieure du Sigeif panorama des actions</vt:lpstr>
      <vt:lpstr>L’action extérieure du Sigeif panorama des actions</vt:lpstr>
      <vt:lpstr>L’action extérieure du Sigeif financement des actions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Sigeif</dc:creator>
  <cp:lastModifiedBy>Nathalie Hurbain</cp:lastModifiedBy>
  <cp:revision>999</cp:revision>
  <cp:lastPrinted>2020-10-26T07:20:12Z</cp:lastPrinted>
  <dcterms:created xsi:type="dcterms:W3CDTF">2016-09-13T16:36:01Z</dcterms:created>
  <dcterms:modified xsi:type="dcterms:W3CDTF">2021-06-01T13:39:35Z</dcterms:modified>
</cp:coreProperties>
</file>